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330" r:id="rId11"/>
    <p:sldId id="297" r:id="rId12"/>
    <p:sldId id="298" r:id="rId13"/>
    <p:sldId id="331" r:id="rId14"/>
    <p:sldId id="299" r:id="rId15"/>
    <p:sldId id="318" r:id="rId16"/>
    <p:sldId id="332" r:id="rId17"/>
    <p:sldId id="335" r:id="rId18"/>
    <p:sldId id="336" r:id="rId19"/>
    <p:sldId id="301" r:id="rId20"/>
    <p:sldId id="324" r:id="rId21"/>
    <p:sldId id="333" r:id="rId22"/>
    <p:sldId id="334" r:id="rId23"/>
    <p:sldId id="337" r:id="rId24"/>
    <p:sldId id="338" r:id="rId25"/>
    <p:sldId id="325" r:id="rId26"/>
    <p:sldId id="31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pos="401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960" y="84"/>
      </p:cViewPr>
      <p:guideLst>
        <p:guide orient="horz" pos="1139"/>
        <p:guide pos="40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E1944AE9-168D-46A0-B876-3956926FF777}"/>
    <pc:docChg chg="custSel modSld">
      <pc:chgData name="James Clegg" userId="c6df1435-7a36-4b38-be4d-16e68e91152f" providerId="ADAL" clId="{E1944AE9-168D-46A0-B876-3956926FF777}" dt="2021-01-13T09:32:57.516" v="14"/>
      <pc:docMkLst>
        <pc:docMk/>
      </pc:docMkLst>
      <pc:sldChg chg="modTransition">
        <pc:chgData name="James Clegg" userId="c6df1435-7a36-4b38-be4d-16e68e91152f" providerId="ADAL" clId="{E1944AE9-168D-46A0-B876-3956926FF777}" dt="2021-01-13T09:32:57.516" v="14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4128357408" sldId="298"/>
        </pc:sldMkLst>
        <pc:picChg chg="del">
          <ac:chgData name="James Clegg" userId="c6df1435-7a36-4b38-be4d-16e68e91152f" providerId="ADAL" clId="{E1944AE9-168D-46A0-B876-3956926FF777}" dt="2021-01-13T09:32:08.532" v="0" actId="478"/>
          <ac:picMkLst>
            <pc:docMk/>
            <pc:sldMk cId="4128357408" sldId="298"/>
            <ac:picMk id="34" creationId="{00000000-0000-0000-0000-000000000000}"/>
          </ac:picMkLst>
        </pc:picChg>
      </pc:sldChg>
      <pc:sldChg chg="modTransition">
        <pc:chgData name="James Clegg" userId="c6df1435-7a36-4b38-be4d-16e68e91152f" providerId="ADAL" clId="{E1944AE9-168D-46A0-B876-3956926FF777}" dt="2021-01-13T09:32:57.516" v="14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3782242679" sldId="301"/>
        </pc:sldMkLst>
        <pc:picChg chg="del">
          <ac:chgData name="James Clegg" userId="c6df1435-7a36-4b38-be4d-16e68e91152f" providerId="ADAL" clId="{E1944AE9-168D-46A0-B876-3956926FF777}" dt="2021-01-13T09:32:30.496" v="6" actId="478"/>
          <ac:picMkLst>
            <pc:docMk/>
            <pc:sldMk cId="3782242679" sldId="30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292426147" sldId="316"/>
        </pc:sldMkLst>
        <pc:picChg chg="del">
          <ac:chgData name="James Clegg" userId="c6df1435-7a36-4b38-be4d-16e68e91152f" providerId="ADAL" clId="{E1944AE9-168D-46A0-B876-3956926FF777}" dt="2021-01-13T09:32:51.450" v="13" actId="478"/>
          <ac:picMkLst>
            <pc:docMk/>
            <pc:sldMk cId="292426147" sldId="31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3420750546" sldId="318"/>
        </pc:sldMkLst>
        <pc:picChg chg="del">
          <ac:chgData name="James Clegg" userId="c6df1435-7a36-4b38-be4d-16e68e91152f" providerId="ADAL" clId="{E1944AE9-168D-46A0-B876-3956926FF777}" dt="2021-01-13T09:32:16.434" v="2" actId="478"/>
          <ac:picMkLst>
            <pc:docMk/>
            <pc:sldMk cId="3420750546" sldId="318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3334820371" sldId="324"/>
        </pc:sldMkLst>
        <pc:picChg chg="del">
          <ac:chgData name="James Clegg" userId="c6df1435-7a36-4b38-be4d-16e68e91152f" providerId="ADAL" clId="{E1944AE9-168D-46A0-B876-3956926FF777}" dt="2021-01-13T09:32:33.278" v="7" actId="478"/>
          <ac:picMkLst>
            <pc:docMk/>
            <pc:sldMk cId="3334820371" sldId="324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1235230141" sldId="325"/>
        </pc:sldMkLst>
        <pc:picChg chg="del">
          <ac:chgData name="James Clegg" userId="c6df1435-7a36-4b38-be4d-16e68e91152f" providerId="ADAL" clId="{E1944AE9-168D-46A0-B876-3956926FF777}" dt="2021-01-13T09:32:48.933" v="12" actId="478"/>
          <ac:picMkLst>
            <pc:docMk/>
            <pc:sldMk cId="1235230141" sldId="325"/>
            <ac:picMk id="9" creationId="{00000000-0000-0000-0000-000000000000}"/>
          </ac:picMkLst>
        </pc:picChg>
      </pc:sldChg>
      <pc:sldChg chg="modTransition">
        <pc:chgData name="James Clegg" userId="c6df1435-7a36-4b38-be4d-16e68e91152f" providerId="ADAL" clId="{E1944AE9-168D-46A0-B876-3956926FF777}" dt="2021-01-13T09:32:57.516" v="14"/>
        <pc:sldMkLst>
          <pc:docMk/>
          <pc:sldMk cId="2375935607" sldId="330"/>
        </pc:sldMkLst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2697490771" sldId="331"/>
        </pc:sldMkLst>
        <pc:picChg chg="del">
          <ac:chgData name="James Clegg" userId="c6df1435-7a36-4b38-be4d-16e68e91152f" providerId="ADAL" clId="{E1944AE9-168D-46A0-B876-3956926FF777}" dt="2021-01-13T09:32:11.557" v="1" actId="478"/>
          <ac:picMkLst>
            <pc:docMk/>
            <pc:sldMk cId="2697490771" sldId="331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128023567" sldId="332"/>
        </pc:sldMkLst>
        <pc:picChg chg="del">
          <ac:chgData name="James Clegg" userId="c6df1435-7a36-4b38-be4d-16e68e91152f" providerId="ADAL" clId="{E1944AE9-168D-46A0-B876-3956926FF777}" dt="2021-01-13T09:32:19.685" v="3" actId="478"/>
          <ac:picMkLst>
            <pc:docMk/>
            <pc:sldMk cId="128023567" sldId="332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2801048404" sldId="333"/>
        </pc:sldMkLst>
        <pc:picChg chg="del">
          <ac:chgData name="James Clegg" userId="c6df1435-7a36-4b38-be4d-16e68e91152f" providerId="ADAL" clId="{E1944AE9-168D-46A0-B876-3956926FF777}" dt="2021-01-13T09:32:36.339" v="8" actId="478"/>
          <ac:picMkLst>
            <pc:docMk/>
            <pc:sldMk cId="2801048404" sldId="333"/>
            <ac:picMk id="3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385873898" sldId="334"/>
        </pc:sldMkLst>
        <pc:picChg chg="del">
          <ac:chgData name="James Clegg" userId="c6df1435-7a36-4b38-be4d-16e68e91152f" providerId="ADAL" clId="{E1944AE9-168D-46A0-B876-3956926FF777}" dt="2021-01-13T09:32:39.416" v="9" actId="478"/>
          <ac:picMkLst>
            <pc:docMk/>
            <pc:sldMk cId="385873898" sldId="334"/>
            <ac:picMk id="3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1709793811" sldId="335"/>
        </pc:sldMkLst>
        <pc:picChg chg="del">
          <ac:chgData name="James Clegg" userId="c6df1435-7a36-4b38-be4d-16e68e91152f" providerId="ADAL" clId="{E1944AE9-168D-46A0-B876-3956926FF777}" dt="2021-01-13T09:32:23.011" v="4" actId="478"/>
          <ac:picMkLst>
            <pc:docMk/>
            <pc:sldMk cId="1709793811" sldId="335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2295867270" sldId="336"/>
        </pc:sldMkLst>
        <pc:picChg chg="del">
          <ac:chgData name="James Clegg" userId="c6df1435-7a36-4b38-be4d-16e68e91152f" providerId="ADAL" clId="{E1944AE9-168D-46A0-B876-3956926FF777}" dt="2021-01-13T09:32:27.104" v="5" actId="478"/>
          <ac:picMkLst>
            <pc:docMk/>
            <pc:sldMk cId="2295867270" sldId="336"/>
            <ac:picMk id="2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13683267" sldId="337"/>
        </pc:sldMkLst>
        <pc:picChg chg="del">
          <ac:chgData name="James Clegg" userId="c6df1435-7a36-4b38-be4d-16e68e91152f" providerId="ADAL" clId="{E1944AE9-168D-46A0-B876-3956926FF777}" dt="2021-01-13T09:32:42.371" v="10" actId="478"/>
          <ac:picMkLst>
            <pc:docMk/>
            <pc:sldMk cId="13683267" sldId="337"/>
            <ac:picMk id="2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E1944AE9-168D-46A0-B876-3956926FF777}" dt="2021-01-13T09:32:57.516" v="14"/>
        <pc:sldMkLst>
          <pc:docMk/>
          <pc:sldMk cId="4023255355" sldId="338"/>
        </pc:sldMkLst>
        <pc:picChg chg="del">
          <ac:chgData name="James Clegg" userId="c6df1435-7a36-4b38-be4d-16e68e91152f" providerId="ADAL" clId="{E1944AE9-168D-46A0-B876-3956926FF777}" dt="2021-01-13T09:32:46.292" v="11" actId="478"/>
          <ac:picMkLst>
            <pc:docMk/>
            <pc:sldMk cId="4023255355" sldId="338"/>
            <ac:picMk id="1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16/06/2021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16/06/2021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xmlns="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xmlns="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xmlns="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xmlns="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9.png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37.png"/><Relationship Id="rId11" Type="http://schemas.openxmlformats.org/officeDocument/2006/relationships/image" Target="../media/image20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9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19.png"/><Relationship Id="rId9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7" Type="http://schemas.openxmlformats.org/officeDocument/2006/relationships/image" Target="../media/image4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35.png"/><Relationship Id="rId7" Type="http://schemas.openxmlformats.org/officeDocument/2006/relationships/image" Target="../media/image5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10" Type="http://schemas.openxmlformats.org/officeDocument/2006/relationships/image" Target="../media/image55.png"/><Relationship Id="rId4" Type="http://schemas.openxmlformats.org/officeDocument/2006/relationships/image" Target="../media/image19.png"/><Relationship Id="rId9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11" Type="http://schemas.openxmlformats.org/officeDocument/2006/relationships/image" Target="../media/image25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30.png"/><Relationship Id="rId5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6127011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35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46483" y="2324681"/>
            <a:ext cx="1463359" cy="1010570"/>
          </a:xfrm>
          <a:prstGeom prst="rect">
            <a:avLst/>
          </a:prstGeom>
        </p:spPr>
      </p:pic>
      <p:sp>
        <p:nvSpPr>
          <p:cNvPr id="27" name="Rounded Rectangular Callout 26"/>
          <p:cNvSpPr/>
          <p:nvPr/>
        </p:nvSpPr>
        <p:spPr>
          <a:xfrm>
            <a:off x="2586447" y="1208424"/>
            <a:ext cx="3481554" cy="1124505"/>
          </a:xfrm>
          <a:prstGeom prst="wedgeRoundRectCallout">
            <a:avLst>
              <a:gd name="adj1" fmla="val 63179"/>
              <a:gd name="adj2" fmla="val 76042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I’m thinking of a rule. Give me a number!</a:t>
            </a:r>
          </a:p>
        </p:txBody>
      </p:sp>
      <p:pic>
        <p:nvPicPr>
          <p:cNvPr id="28" name="Picture 2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88" y="2540433"/>
            <a:ext cx="1331362" cy="175435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483671" y="2723483"/>
            <a:ext cx="1356810" cy="651797"/>
          </a:xfrm>
          <a:prstGeom prst="wedgeRoundRectCallout">
            <a:avLst>
              <a:gd name="adj1" fmla="val -72022"/>
              <a:gd name="adj2" fmla="val 566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3148149" y="3456840"/>
            <a:ext cx="3313235" cy="675909"/>
          </a:xfrm>
          <a:prstGeom prst="wedgeRoundRectCallout">
            <a:avLst>
              <a:gd name="adj1" fmla="val 52133"/>
              <a:gd name="adj2" fmla="val -89732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OK, the answer is 10</a:t>
            </a:r>
          </a:p>
        </p:txBody>
      </p:sp>
      <p:sp>
        <p:nvSpPr>
          <p:cNvPr id="31" name="Cloud Callout 30"/>
          <p:cNvSpPr/>
          <p:nvPr/>
        </p:nvSpPr>
        <p:spPr>
          <a:xfrm>
            <a:off x="1094271" y="4387175"/>
            <a:ext cx="5032663" cy="1523888"/>
          </a:xfrm>
          <a:prstGeom prst="cloudCallout">
            <a:avLst>
              <a:gd name="adj1" fmla="val -36898"/>
              <a:gd name="adj2" fmla="val -86555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I wonder if he’s doubling it. Let’s try another!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2233500" y="2092100"/>
            <a:ext cx="1490166" cy="583544"/>
          </a:xfrm>
          <a:prstGeom prst="wedgeRoundRectCallout">
            <a:avLst>
              <a:gd name="adj1" fmla="val -71655"/>
              <a:gd name="adj2" fmla="val 10971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3" name="Rounded Rectangular Callout 32"/>
          <p:cNvSpPr/>
          <p:nvPr/>
        </p:nvSpPr>
        <p:spPr>
          <a:xfrm>
            <a:off x="3252652" y="2986332"/>
            <a:ext cx="2933890" cy="671657"/>
          </a:xfrm>
          <a:prstGeom prst="wedgeRoundRectCallout">
            <a:avLst>
              <a:gd name="adj1" fmla="val 63179"/>
              <a:gd name="adj2" fmla="val -11768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The answer is 11</a:t>
            </a:r>
          </a:p>
        </p:txBody>
      </p:sp>
      <p:sp>
        <p:nvSpPr>
          <p:cNvPr id="34" name="Cloud Callout 33"/>
          <p:cNvSpPr/>
          <p:nvPr/>
        </p:nvSpPr>
        <p:spPr>
          <a:xfrm>
            <a:off x="1198026" y="4214308"/>
            <a:ext cx="5111334" cy="1429685"/>
          </a:xfrm>
          <a:prstGeom prst="cloudCallout">
            <a:avLst>
              <a:gd name="adj1" fmla="val -37684"/>
              <a:gd name="adj2" fmla="val -67638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What! That wasn’t what I was expecting!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07932" y="334776"/>
            <a:ext cx="48797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do you think the rule might be?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9613" y="3844048"/>
            <a:ext cx="1249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Rosie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56898" y="3103658"/>
            <a:ext cx="1249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Dexter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5979" y="5342636"/>
            <a:ext cx="747045" cy="74704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5748823" y="548532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482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3" grpId="0" animBg="1"/>
      <p:bldP spid="34" grpId="0" animBg="1"/>
      <p:bldP spid="35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1266092" y="1740874"/>
            <a:ext cx="1248508" cy="826477"/>
          </a:xfrm>
          <a:prstGeom prst="wedgeRoundRectCallout">
            <a:avLst>
              <a:gd name="adj1" fmla="val -62382"/>
              <a:gd name="adj2" fmla="val 68883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2036" y="590003"/>
            <a:ext cx="29584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Rosie’s number</a:t>
            </a:r>
          </a:p>
          <a:p>
            <a:pPr algn="ctr"/>
            <a:r>
              <a:rPr lang="en-GB" sz="2800" dirty="0"/>
              <a:t>(input)</a:t>
            </a:r>
          </a:p>
        </p:txBody>
      </p:sp>
      <p:sp>
        <p:nvSpPr>
          <p:cNvPr id="5" name="Down Arrow 4"/>
          <p:cNvSpPr/>
          <p:nvPr/>
        </p:nvSpPr>
        <p:spPr>
          <a:xfrm rot="16200000">
            <a:off x="2647673" y="189794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6" name="Cloud Callout 5"/>
          <p:cNvSpPr/>
          <p:nvPr/>
        </p:nvSpPr>
        <p:spPr>
          <a:xfrm>
            <a:off x="3167611" y="1538649"/>
            <a:ext cx="1916723" cy="1230923"/>
          </a:xfrm>
          <a:prstGeom prst="cloudCallout">
            <a:avLst>
              <a:gd name="adj1" fmla="val 42470"/>
              <a:gd name="adj2" fmla="val 6535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56595" y="903113"/>
            <a:ext cx="2338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Dexter’s rule</a:t>
            </a:r>
          </a:p>
        </p:txBody>
      </p:sp>
      <p:sp>
        <p:nvSpPr>
          <p:cNvPr id="8" name="Down Arrow 7"/>
          <p:cNvSpPr/>
          <p:nvPr/>
        </p:nvSpPr>
        <p:spPr>
          <a:xfrm rot="16200000">
            <a:off x="5263748" y="1897942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9" name="TextBox 8"/>
          <p:cNvSpPr txBox="1"/>
          <p:nvPr/>
        </p:nvSpPr>
        <p:spPr>
          <a:xfrm>
            <a:off x="5635870" y="612895"/>
            <a:ext cx="2508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Dexter’s answer (output)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123686" y="1690113"/>
            <a:ext cx="1437386" cy="877238"/>
          </a:xfrm>
          <a:prstGeom prst="wedgeRoundRectCallout">
            <a:avLst>
              <a:gd name="adj1" fmla="val 69296"/>
              <a:gd name="adj2" fmla="val 714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266092" y="3280458"/>
            <a:ext cx="1248508" cy="826477"/>
          </a:xfrm>
          <a:prstGeom prst="wedgeRoundRectCallout">
            <a:avLst>
              <a:gd name="adj1" fmla="val -62382"/>
              <a:gd name="adj2" fmla="val 68883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2" name="Down Arrow 11"/>
          <p:cNvSpPr/>
          <p:nvPr/>
        </p:nvSpPr>
        <p:spPr>
          <a:xfrm rot="16200000">
            <a:off x="2647673" y="3437528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3" name="Cloud Callout 12"/>
          <p:cNvSpPr/>
          <p:nvPr/>
        </p:nvSpPr>
        <p:spPr>
          <a:xfrm>
            <a:off x="3167611" y="3078233"/>
            <a:ext cx="1916723" cy="1230923"/>
          </a:xfrm>
          <a:prstGeom prst="cloudCallout">
            <a:avLst>
              <a:gd name="adj1" fmla="val 42470"/>
              <a:gd name="adj2" fmla="val 6535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4" name="Down Arrow 13"/>
          <p:cNvSpPr/>
          <p:nvPr/>
        </p:nvSpPr>
        <p:spPr>
          <a:xfrm rot="16200000">
            <a:off x="5263748" y="3437526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5" name="Rounded Rectangular Callout 14"/>
          <p:cNvSpPr/>
          <p:nvPr/>
        </p:nvSpPr>
        <p:spPr>
          <a:xfrm>
            <a:off x="6123686" y="3229697"/>
            <a:ext cx="1437386" cy="877238"/>
          </a:xfrm>
          <a:prstGeom prst="wedgeRoundRectCallout">
            <a:avLst>
              <a:gd name="adj1" fmla="val 69296"/>
              <a:gd name="adj2" fmla="val 714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266092" y="4846414"/>
            <a:ext cx="1248508" cy="826477"/>
          </a:xfrm>
          <a:prstGeom prst="wedgeRoundRectCallout">
            <a:avLst>
              <a:gd name="adj1" fmla="val -62382"/>
              <a:gd name="adj2" fmla="val 68883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Down Arrow 16"/>
          <p:cNvSpPr/>
          <p:nvPr/>
        </p:nvSpPr>
        <p:spPr>
          <a:xfrm rot="16200000">
            <a:off x="2647673" y="500348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8" name="Cloud Callout 17"/>
          <p:cNvSpPr/>
          <p:nvPr/>
        </p:nvSpPr>
        <p:spPr>
          <a:xfrm>
            <a:off x="3167611" y="4644189"/>
            <a:ext cx="1916723" cy="1230923"/>
          </a:xfrm>
          <a:prstGeom prst="cloudCallout">
            <a:avLst>
              <a:gd name="adj1" fmla="val 42470"/>
              <a:gd name="adj2" fmla="val 6535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9" name="Down Arrow 18"/>
          <p:cNvSpPr/>
          <p:nvPr/>
        </p:nvSpPr>
        <p:spPr>
          <a:xfrm rot="16200000">
            <a:off x="5263748" y="5003482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Rounded Rectangular Callout 19"/>
          <p:cNvSpPr/>
          <p:nvPr/>
        </p:nvSpPr>
        <p:spPr>
          <a:xfrm>
            <a:off x="6123686" y="4795653"/>
            <a:ext cx="1437386" cy="877238"/>
          </a:xfrm>
          <a:prstGeom prst="wedgeRoundRectCallout">
            <a:avLst>
              <a:gd name="adj1" fmla="val 69296"/>
              <a:gd name="adj2" fmla="val 714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loud Callout 20"/>
              <p:cNvSpPr/>
              <p:nvPr/>
            </p:nvSpPr>
            <p:spPr>
              <a:xfrm>
                <a:off x="3167610" y="153864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21" name="Cloud Callou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610" y="153864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5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loud Callout 21"/>
              <p:cNvSpPr/>
              <p:nvPr/>
            </p:nvSpPr>
            <p:spPr>
              <a:xfrm>
                <a:off x="3167609" y="3078233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22" name="Cloud Callou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609" y="3078233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6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L-Shape 22"/>
          <p:cNvSpPr/>
          <p:nvPr/>
        </p:nvSpPr>
        <p:spPr>
          <a:xfrm rot="18935107">
            <a:off x="7184564" y="2005304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4" name="Multiply 23"/>
          <p:cNvSpPr/>
          <p:nvPr/>
        </p:nvSpPr>
        <p:spPr>
          <a:xfrm>
            <a:off x="7068698" y="3422129"/>
            <a:ext cx="492374" cy="49237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loud Callout 24"/>
              <p:cNvSpPr/>
              <p:nvPr/>
            </p:nvSpPr>
            <p:spPr>
              <a:xfrm>
                <a:off x="3167608" y="464418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25" name="Cloud Callou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608" y="464418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7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Multiply 25"/>
          <p:cNvSpPr/>
          <p:nvPr/>
        </p:nvSpPr>
        <p:spPr>
          <a:xfrm>
            <a:off x="7068698" y="4988085"/>
            <a:ext cx="492374" cy="49237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loud Callout 26"/>
              <p:cNvSpPr/>
              <p:nvPr/>
            </p:nvSpPr>
            <p:spPr>
              <a:xfrm>
                <a:off x="3167607" y="154056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5</a:t>
                </a:r>
              </a:p>
            </p:txBody>
          </p:sp>
        </mc:Choice>
        <mc:Fallback xmlns="">
          <p:sp>
            <p:nvSpPr>
              <p:cNvPr id="27" name="Cloud Callou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607" y="154056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8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loud Callout 27"/>
              <p:cNvSpPr/>
              <p:nvPr/>
            </p:nvSpPr>
            <p:spPr>
              <a:xfrm>
                <a:off x="3167606" y="3079230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5</a:t>
                </a:r>
              </a:p>
            </p:txBody>
          </p:sp>
        </mc:Choice>
        <mc:Fallback xmlns="">
          <p:sp>
            <p:nvSpPr>
              <p:cNvPr id="28" name="Cloud Callout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606" y="3079230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9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loud Callout 28"/>
              <p:cNvSpPr/>
              <p:nvPr/>
            </p:nvSpPr>
            <p:spPr>
              <a:xfrm>
                <a:off x="3167605" y="464418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5</a:t>
                </a:r>
              </a:p>
            </p:txBody>
          </p:sp>
        </mc:Choice>
        <mc:Fallback xmlns="">
          <p:sp>
            <p:nvSpPr>
              <p:cNvPr id="29" name="Cloud Callou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605" y="4644189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10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L-Shape 29"/>
          <p:cNvSpPr/>
          <p:nvPr/>
        </p:nvSpPr>
        <p:spPr>
          <a:xfrm rot="18935107">
            <a:off x="7184564" y="2001097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1" name="L-Shape 30"/>
          <p:cNvSpPr/>
          <p:nvPr/>
        </p:nvSpPr>
        <p:spPr>
          <a:xfrm rot="18935107">
            <a:off x="7184562" y="3460378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2" name="L-Shape 31"/>
          <p:cNvSpPr/>
          <p:nvPr/>
        </p:nvSpPr>
        <p:spPr>
          <a:xfrm rot="18935107">
            <a:off x="7150993" y="5106638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94666" y="3557755"/>
            <a:ext cx="2004761" cy="1384453"/>
          </a:xfrm>
          <a:prstGeom prst="rect">
            <a:avLst/>
          </a:prstGeom>
        </p:spPr>
      </p:pic>
      <p:sp>
        <p:nvSpPr>
          <p:cNvPr id="34" name="Rounded Rectangular Callout 33"/>
          <p:cNvSpPr/>
          <p:nvPr/>
        </p:nvSpPr>
        <p:spPr>
          <a:xfrm>
            <a:off x="2176459" y="3063636"/>
            <a:ext cx="3024554" cy="722961"/>
          </a:xfrm>
          <a:prstGeom prst="wedgeRoundRectCallout">
            <a:avLst>
              <a:gd name="adj1" fmla="val 63179"/>
              <a:gd name="adj2" fmla="val 76042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You got it!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104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ular Callout 4"/>
          <p:cNvSpPr/>
          <p:nvPr/>
        </p:nvSpPr>
        <p:spPr>
          <a:xfrm>
            <a:off x="1349586" y="1796879"/>
            <a:ext cx="1248508" cy="826477"/>
          </a:xfrm>
          <a:prstGeom prst="wedgeRoundRectCallout">
            <a:avLst>
              <a:gd name="adj1" fmla="val -62382"/>
              <a:gd name="adj2" fmla="val 68883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04463" y="976732"/>
            <a:ext cx="2338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Input</a:t>
            </a:r>
          </a:p>
        </p:txBody>
      </p:sp>
      <p:sp>
        <p:nvSpPr>
          <p:cNvPr id="7" name="Down Arrow 6"/>
          <p:cNvSpPr/>
          <p:nvPr/>
        </p:nvSpPr>
        <p:spPr>
          <a:xfrm rot="16200000">
            <a:off x="2731167" y="1953949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8" name="Cloud Callout 7"/>
          <p:cNvSpPr/>
          <p:nvPr/>
        </p:nvSpPr>
        <p:spPr>
          <a:xfrm>
            <a:off x="3251105" y="1594654"/>
            <a:ext cx="1916723" cy="1230923"/>
          </a:xfrm>
          <a:prstGeom prst="cloudCallout">
            <a:avLst>
              <a:gd name="adj1" fmla="val 42470"/>
              <a:gd name="adj2" fmla="val 6535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45753" y="976732"/>
            <a:ext cx="2338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Rule</a:t>
            </a:r>
          </a:p>
        </p:txBody>
      </p:sp>
      <p:sp>
        <p:nvSpPr>
          <p:cNvPr id="10" name="Down Arrow 9"/>
          <p:cNvSpPr/>
          <p:nvPr/>
        </p:nvSpPr>
        <p:spPr>
          <a:xfrm rot="16200000">
            <a:off x="5347242" y="1953947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TextBox 10"/>
          <p:cNvSpPr txBox="1"/>
          <p:nvPr/>
        </p:nvSpPr>
        <p:spPr>
          <a:xfrm>
            <a:off x="5671779" y="976732"/>
            <a:ext cx="2508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Output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6207180" y="1746118"/>
            <a:ext cx="1437386" cy="877238"/>
          </a:xfrm>
          <a:prstGeom prst="wedgeRoundRectCallout">
            <a:avLst>
              <a:gd name="adj1" fmla="val 69296"/>
              <a:gd name="adj2" fmla="val 714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1349586" y="3336463"/>
            <a:ext cx="1248508" cy="826477"/>
          </a:xfrm>
          <a:prstGeom prst="wedgeRoundRectCallout">
            <a:avLst>
              <a:gd name="adj1" fmla="val -62382"/>
              <a:gd name="adj2" fmla="val 68883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Down Arrow 13"/>
          <p:cNvSpPr/>
          <p:nvPr/>
        </p:nvSpPr>
        <p:spPr>
          <a:xfrm rot="16200000">
            <a:off x="2731167" y="3493533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5" name="Cloud Callout 14"/>
          <p:cNvSpPr/>
          <p:nvPr/>
        </p:nvSpPr>
        <p:spPr>
          <a:xfrm>
            <a:off x="3251105" y="3134238"/>
            <a:ext cx="1916723" cy="1230923"/>
          </a:xfrm>
          <a:prstGeom prst="cloudCallout">
            <a:avLst>
              <a:gd name="adj1" fmla="val 42470"/>
              <a:gd name="adj2" fmla="val 6535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6" name="Down Arrow 15"/>
          <p:cNvSpPr/>
          <p:nvPr/>
        </p:nvSpPr>
        <p:spPr>
          <a:xfrm rot="16200000">
            <a:off x="5347242" y="3493531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Rounded Rectangular Callout 16"/>
          <p:cNvSpPr/>
          <p:nvPr/>
        </p:nvSpPr>
        <p:spPr>
          <a:xfrm>
            <a:off x="6207180" y="3285702"/>
            <a:ext cx="1437386" cy="877238"/>
          </a:xfrm>
          <a:prstGeom prst="wedgeRoundRectCallout">
            <a:avLst>
              <a:gd name="adj1" fmla="val 69296"/>
              <a:gd name="adj2" fmla="val 714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1349586" y="4902419"/>
            <a:ext cx="1248508" cy="826477"/>
          </a:xfrm>
          <a:prstGeom prst="wedgeRoundRectCallout">
            <a:avLst>
              <a:gd name="adj1" fmla="val -62382"/>
              <a:gd name="adj2" fmla="val 68883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9" name="Down Arrow 18"/>
          <p:cNvSpPr/>
          <p:nvPr/>
        </p:nvSpPr>
        <p:spPr>
          <a:xfrm rot="16200000">
            <a:off x="2731167" y="5059489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Cloud Callout 19"/>
          <p:cNvSpPr/>
          <p:nvPr/>
        </p:nvSpPr>
        <p:spPr>
          <a:xfrm>
            <a:off x="3251105" y="4700194"/>
            <a:ext cx="1916723" cy="1230923"/>
          </a:xfrm>
          <a:prstGeom prst="cloudCallout">
            <a:avLst>
              <a:gd name="adj1" fmla="val 42470"/>
              <a:gd name="adj2" fmla="val 6535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" name="Down Arrow 20"/>
          <p:cNvSpPr/>
          <p:nvPr/>
        </p:nvSpPr>
        <p:spPr>
          <a:xfrm rot="16200000">
            <a:off x="5347242" y="5059487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2" name="Rounded Rectangular Callout 21"/>
          <p:cNvSpPr/>
          <p:nvPr/>
        </p:nvSpPr>
        <p:spPr>
          <a:xfrm>
            <a:off x="6207180" y="4851658"/>
            <a:ext cx="1437386" cy="877238"/>
          </a:xfrm>
          <a:prstGeom prst="wedgeRoundRectCallout">
            <a:avLst>
              <a:gd name="adj1" fmla="val 69296"/>
              <a:gd name="adj2" fmla="val 7142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23" name="L-Shape 22"/>
          <p:cNvSpPr/>
          <p:nvPr/>
        </p:nvSpPr>
        <p:spPr>
          <a:xfrm rot="18935107">
            <a:off x="7268058" y="2061309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4" name="Multiply 23"/>
          <p:cNvSpPr/>
          <p:nvPr/>
        </p:nvSpPr>
        <p:spPr>
          <a:xfrm>
            <a:off x="7152192" y="3478134"/>
            <a:ext cx="492374" cy="49237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loud Callout 24"/>
              <p:cNvSpPr/>
              <p:nvPr/>
            </p:nvSpPr>
            <p:spPr>
              <a:xfrm>
                <a:off x="3251104" y="1594654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25" name="Cloud Callou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1104" y="1594654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5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L-Shape 25"/>
          <p:cNvSpPr/>
          <p:nvPr/>
        </p:nvSpPr>
        <p:spPr>
          <a:xfrm rot="18935107">
            <a:off x="7268059" y="2065189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7" name="L-Shape 26"/>
          <p:cNvSpPr/>
          <p:nvPr/>
        </p:nvSpPr>
        <p:spPr>
          <a:xfrm rot="18935107">
            <a:off x="7268056" y="3516383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8" name="L-Shape 27"/>
          <p:cNvSpPr/>
          <p:nvPr/>
        </p:nvSpPr>
        <p:spPr>
          <a:xfrm rot="18935107">
            <a:off x="7234487" y="5162643"/>
            <a:ext cx="439615" cy="219804"/>
          </a:xfrm>
          <a:prstGeom prst="corne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loud Callout 28"/>
              <p:cNvSpPr/>
              <p:nvPr/>
            </p:nvSpPr>
            <p:spPr>
              <a:xfrm>
                <a:off x="3261758" y="3134236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29" name="Cloud Callou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1758" y="3134236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6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loud Callout 29"/>
              <p:cNvSpPr/>
              <p:nvPr/>
            </p:nvSpPr>
            <p:spPr>
              <a:xfrm>
                <a:off x="3243888" y="1594652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3</a:t>
                </a:r>
              </a:p>
            </p:txBody>
          </p:sp>
        </mc:Choice>
        <mc:Fallback xmlns="">
          <p:sp>
            <p:nvSpPr>
              <p:cNvPr id="30" name="Cloud Callout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888" y="1594652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7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loud Callout 30"/>
              <p:cNvSpPr/>
              <p:nvPr/>
            </p:nvSpPr>
            <p:spPr>
              <a:xfrm>
                <a:off x="3252680" y="3134234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3</a:t>
                </a:r>
              </a:p>
            </p:txBody>
          </p:sp>
        </mc:Choice>
        <mc:Fallback xmlns="">
          <p:sp>
            <p:nvSpPr>
              <p:cNvPr id="31" name="Cloud Callou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680" y="3134234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8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loud Callout 31"/>
              <p:cNvSpPr/>
              <p:nvPr/>
            </p:nvSpPr>
            <p:spPr>
              <a:xfrm>
                <a:off x="3243888" y="4700190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3</a:t>
                </a:r>
              </a:p>
            </p:txBody>
          </p:sp>
        </mc:Choice>
        <mc:Fallback xmlns="">
          <p:sp>
            <p:nvSpPr>
              <p:cNvPr id="32" name="Cloud Callout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888" y="4700190"/>
                <a:ext cx="1916723" cy="1230923"/>
              </a:xfrm>
              <a:prstGeom prst="cloudCallout">
                <a:avLst>
                  <a:gd name="adj1" fmla="val 42470"/>
                  <a:gd name="adj2" fmla="val 65357"/>
                </a:avLst>
              </a:prstGeom>
              <a:blipFill>
                <a:blip r:embed="rId9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" name="Picture 3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14693" y="406089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617537" y="54877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87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78406" y="590003"/>
            <a:ext cx="2958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Input</a:t>
            </a:r>
          </a:p>
        </p:txBody>
      </p:sp>
      <p:sp>
        <p:nvSpPr>
          <p:cNvPr id="4" name="Down Arrow 3"/>
          <p:cNvSpPr/>
          <p:nvPr/>
        </p:nvSpPr>
        <p:spPr>
          <a:xfrm rot="16200000">
            <a:off x="3187413" y="130571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" name="Down Arrow 4"/>
          <p:cNvSpPr/>
          <p:nvPr/>
        </p:nvSpPr>
        <p:spPr>
          <a:xfrm rot="16200000">
            <a:off x="5037078" y="1320952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6" name="TextBox 5"/>
          <p:cNvSpPr txBox="1"/>
          <p:nvPr/>
        </p:nvSpPr>
        <p:spPr>
          <a:xfrm>
            <a:off x="4974343" y="600947"/>
            <a:ext cx="2508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Output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6039" y="1240835"/>
            <a:ext cx="925777" cy="22467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</a:t>
            </a:r>
          </a:p>
          <a:p>
            <a:pPr algn="ctr"/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</p:txBody>
      </p:sp>
      <p:sp>
        <p:nvSpPr>
          <p:cNvPr id="10" name="Down Arrow 9"/>
          <p:cNvSpPr/>
          <p:nvPr/>
        </p:nvSpPr>
        <p:spPr>
          <a:xfrm rot="16200000">
            <a:off x="3187413" y="211801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Down Arrow 10"/>
          <p:cNvSpPr/>
          <p:nvPr/>
        </p:nvSpPr>
        <p:spPr>
          <a:xfrm rot="16200000">
            <a:off x="5037078" y="2133252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5" name="Down Arrow 14"/>
          <p:cNvSpPr/>
          <p:nvPr/>
        </p:nvSpPr>
        <p:spPr>
          <a:xfrm rot="16200000">
            <a:off x="3187413" y="2930313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6" name="Down Arrow 15"/>
          <p:cNvSpPr/>
          <p:nvPr/>
        </p:nvSpPr>
        <p:spPr>
          <a:xfrm rot="16200000">
            <a:off x="5037078" y="2945551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119" y="5331525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731963" y="54742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99597" y="4639544"/>
            <a:ext cx="6058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input if the output is 32?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ED60AD18-DECE-461D-80B8-4A17D5EB698E}"/>
                  </a:ext>
                </a:extLst>
              </p:cNvPr>
              <p:cNvSpPr txBox="1"/>
              <p:nvPr/>
            </p:nvSpPr>
            <p:spPr>
              <a:xfrm>
                <a:off x="1903914" y="1284209"/>
                <a:ext cx="824923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2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D60AD18-DECE-461D-80B8-4A17D5EB69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914" y="1284209"/>
                <a:ext cx="824923" cy="523220"/>
              </a:xfrm>
              <a:prstGeom prst="rect">
                <a:avLst/>
              </a:prstGeom>
              <a:blipFill>
                <a:blip r:embed="rId7"/>
                <a:stretch>
                  <a:fillRect t="-10345" r="-6522" b="-3218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EB3AF06F-DA43-41AF-B0CE-74B622978EFD}"/>
              </a:ext>
            </a:extLst>
          </p:cNvPr>
          <p:cNvSpPr txBox="1"/>
          <p:nvPr/>
        </p:nvSpPr>
        <p:spPr>
          <a:xfrm>
            <a:off x="5895334" y="1284209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4E315255-AF8A-497D-A4F5-6596DB532A05}"/>
              </a:ext>
            </a:extLst>
          </p:cNvPr>
          <p:cNvSpPr txBox="1"/>
          <p:nvPr/>
        </p:nvSpPr>
        <p:spPr>
          <a:xfrm>
            <a:off x="1903913" y="2059632"/>
            <a:ext cx="8249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60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F917D49-84AD-4EE5-93E6-D48531690E2D}"/>
              </a:ext>
            </a:extLst>
          </p:cNvPr>
          <p:cNvSpPr txBox="1"/>
          <p:nvPr/>
        </p:nvSpPr>
        <p:spPr>
          <a:xfrm>
            <a:off x="5895334" y="2059632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28D994A-432A-4AA6-9870-FAB306313E95}"/>
              </a:ext>
            </a:extLst>
          </p:cNvPr>
          <p:cNvSpPr txBox="1"/>
          <p:nvPr/>
        </p:nvSpPr>
        <p:spPr>
          <a:xfrm>
            <a:off x="1903913" y="2871931"/>
            <a:ext cx="8249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112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D0BF0AC5-A657-46A3-B8B8-4A246895A59A}"/>
              </a:ext>
            </a:extLst>
          </p:cNvPr>
          <p:cNvSpPr txBox="1"/>
          <p:nvPr/>
        </p:nvSpPr>
        <p:spPr>
          <a:xfrm>
            <a:off x="5895334" y="2871931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127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8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78406" y="590003"/>
            <a:ext cx="2958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Input</a:t>
            </a:r>
          </a:p>
        </p:txBody>
      </p:sp>
      <p:sp>
        <p:nvSpPr>
          <p:cNvPr id="4" name="Down Arrow 3"/>
          <p:cNvSpPr/>
          <p:nvPr/>
        </p:nvSpPr>
        <p:spPr>
          <a:xfrm rot="16200000">
            <a:off x="3187413" y="130571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" name="Down Arrow 4"/>
          <p:cNvSpPr/>
          <p:nvPr/>
        </p:nvSpPr>
        <p:spPr>
          <a:xfrm rot="16200000">
            <a:off x="5037078" y="1320952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6" name="TextBox 5"/>
          <p:cNvSpPr txBox="1"/>
          <p:nvPr/>
        </p:nvSpPr>
        <p:spPr>
          <a:xfrm>
            <a:off x="4974343" y="600947"/>
            <a:ext cx="2508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Output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903914" y="1284209"/>
                <a:ext cx="824923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2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914" y="1284209"/>
                <a:ext cx="824923" cy="523220"/>
              </a:xfrm>
              <a:prstGeom prst="rect">
                <a:avLst/>
              </a:prstGeom>
              <a:blipFill>
                <a:blip r:embed="rId5"/>
                <a:stretch>
                  <a:fillRect t="-10345" r="-6522" b="-3218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16039" y="1240835"/>
            <a:ext cx="925777" cy="224676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</a:t>
            </a:r>
          </a:p>
          <a:p>
            <a:pPr algn="ctr"/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895334" y="1284209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13</a:t>
            </a:r>
          </a:p>
        </p:txBody>
      </p:sp>
      <p:sp>
        <p:nvSpPr>
          <p:cNvPr id="10" name="Down Arrow 9"/>
          <p:cNvSpPr/>
          <p:nvPr/>
        </p:nvSpPr>
        <p:spPr>
          <a:xfrm rot="16200000">
            <a:off x="3187413" y="211801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Down Arrow 10"/>
          <p:cNvSpPr/>
          <p:nvPr/>
        </p:nvSpPr>
        <p:spPr>
          <a:xfrm rot="16200000">
            <a:off x="5037078" y="2133252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2" name="TextBox 11"/>
          <p:cNvSpPr txBox="1"/>
          <p:nvPr/>
        </p:nvSpPr>
        <p:spPr>
          <a:xfrm>
            <a:off x="1903913" y="2059632"/>
            <a:ext cx="8249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60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95334" y="2059632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75</a:t>
            </a:r>
          </a:p>
        </p:txBody>
      </p:sp>
      <p:sp>
        <p:nvSpPr>
          <p:cNvPr id="15" name="Down Arrow 14"/>
          <p:cNvSpPr/>
          <p:nvPr/>
        </p:nvSpPr>
        <p:spPr>
          <a:xfrm rot="16200000">
            <a:off x="3187413" y="2930313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6" name="Down Arrow 15"/>
          <p:cNvSpPr/>
          <p:nvPr/>
        </p:nvSpPr>
        <p:spPr>
          <a:xfrm rot="16200000">
            <a:off x="5037078" y="2945551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TextBox 16"/>
          <p:cNvSpPr txBox="1"/>
          <p:nvPr/>
        </p:nvSpPr>
        <p:spPr>
          <a:xfrm>
            <a:off x="1903913" y="2871931"/>
            <a:ext cx="8249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95334" y="2871931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127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99597" y="4639544"/>
            <a:ext cx="6058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input if the output is 32?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6039" y="2111244"/>
                <a:ext cx="11006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15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2111244"/>
                <a:ext cx="1100664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3816039" y="3735843"/>
            <a:ext cx="92577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</a:t>
            </a:r>
          </a:p>
        </p:txBody>
      </p:sp>
      <p:sp>
        <p:nvSpPr>
          <p:cNvPr id="31" name="Down Arrow 30"/>
          <p:cNvSpPr/>
          <p:nvPr/>
        </p:nvSpPr>
        <p:spPr>
          <a:xfrm rot="16200000">
            <a:off x="3187413" y="3757348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2" name="Down Arrow 31"/>
          <p:cNvSpPr/>
          <p:nvPr/>
        </p:nvSpPr>
        <p:spPr>
          <a:xfrm rot="16200000">
            <a:off x="5037078" y="3772586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3" name="TextBox 32"/>
          <p:cNvSpPr txBox="1"/>
          <p:nvPr/>
        </p:nvSpPr>
        <p:spPr>
          <a:xfrm>
            <a:off x="1903913" y="3683728"/>
            <a:ext cx="8249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895334" y="3698966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826637" y="3720605"/>
                <a:ext cx="11006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15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637" y="3720605"/>
                <a:ext cx="1100664" cy="523220"/>
              </a:xfrm>
              <a:prstGeom prst="rect">
                <a:avLst/>
              </a:prstGeom>
              <a:blipFill>
                <a:blip r:embed="rId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530503" y="5270691"/>
                <a:ext cx="26979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15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503" y="5270691"/>
                <a:ext cx="2697934" cy="523220"/>
              </a:xfrm>
              <a:prstGeom prst="rect">
                <a:avLst/>
              </a:prstGeom>
              <a:blipFill>
                <a:blip r:embed="rId8"/>
                <a:stretch>
                  <a:fillRect l="-4515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2056890" y="3683728"/>
            <a:ext cx="6209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325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778750" y="1427215"/>
            <a:ext cx="925777" cy="5232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 </a:t>
            </a:r>
          </a:p>
        </p:txBody>
      </p:sp>
      <p:sp>
        <p:nvSpPr>
          <p:cNvPr id="19" name="Down Arrow 18"/>
          <p:cNvSpPr/>
          <p:nvPr/>
        </p:nvSpPr>
        <p:spPr>
          <a:xfrm rot="16200000">
            <a:off x="3187413" y="1448720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2" name="Down Arrow 21"/>
          <p:cNvSpPr/>
          <p:nvPr/>
        </p:nvSpPr>
        <p:spPr>
          <a:xfrm rot="16200000">
            <a:off x="5037078" y="1463958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3" name="TextBox 22"/>
          <p:cNvSpPr txBox="1"/>
          <p:nvPr/>
        </p:nvSpPr>
        <p:spPr>
          <a:xfrm>
            <a:off x="1903913" y="1375100"/>
            <a:ext cx="824924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32226" y="1390338"/>
            <a:ext cx="8217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78406" y="590003"/>
            <a:ext cx="2958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Input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74343" y="600947"/>
            <a:ext cx="2508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Output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980" y="2590041"/>
            <a:ext cx="975583" cy="682908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380845" y="2590041"/>
            <a:ext cx="3607784" cy="518919"/>
          </a:xfrm>
          <a:prstGeom prst="wedgeRoundRectCallout">
            <a:avLst>
              <a:gd name="adj1" fmla="val 59547"/>
              <a:gd name="adj2" fmla="val 44879"/>
              <a:gd name="adj3" fmla="val 16667"/>
            </a:avLst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I think the rule is add 10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119" y="5331525"/>
            <a:ext cx="747045" cy="74704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731963" y="54742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702271" y="3368488"/>
                <a:ext cx="1272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10 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2271" y="3368488"/>
                <a:ext cx="1272072" cy="523220"/>
              </a:xfrm>
              <a:prstGeom prst="rect">
                <a:avLst/>
              </a:prstGeom>
              <a:blipFill>
                <a:blip r:embed="rId7"/>
                <a:stretch>
                  <a:fillRect l="-9569" t="-11765" r="-6699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04527" y="3368488"/>
                <a:ext cx="1272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15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4527" y="3368488"/>
                <a:ext cx="1272072" cy="523220"/>
              </a:xfrm>
              <a:prstGeom prst="rect">
                <a:avLst/>
              </a:prstGeom>
              <a:blipFill>
                <a:blip r:embed="rId8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702271" y="4051614"/>
                <a:ext cx="1272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2271" y="4051614"/>
                <a:ext cx="1272072" cy="523220"/>
              </a:xfrm>
              <a:prstGeom prst="rect">
                <a:avLst/>
              </a:prstGeom>
              <a:blipFill>
                <a:blip r:embed="rId9"/>
                <a:stretch>
                  <a:fillRect l="-9569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548701" y="4044108"/>
                <a:ext cx="12720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15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8701" y="4044108"/>
                <a:ext cx="1272072" cy="523220"/>
              </a:xfrm>
              <a:prstGeom prst="rect">
                <a:avLst/>
              </a:prstGeom>
              <a:blipFill>
                <a:blip r:embed="rId10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3523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33" grpId="1"/>
      <p:bldP spid="34" grpId="0"/>
      <p:bldP spid="35" grpId="0"/>
      <p:bldP spid="36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9242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23406" y="562572"/>
                <a:ext cx="22598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7</a:t>
                </a:r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84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406" y="562572"/>
                <a:ext cx="2259874" cy="523220"/>
              </a:xfrm>
              <a:prstGeom prst="rect">
                <a:avLst/>
              </a:prstGeom>
              <a:blipFill>
                <a:blip r:embed="rId4"/>
                <a:stretch>
                  <a:fillRect l="-539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1926277" y="480549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42044" y="562572"/>
                <a:ext cx="24902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 72</a:t>
                </a:r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044" y="562572"/>
                <a:ext cx="2490275" cy="523220"/>
              </a:xfrm>
              <a:prstGeom prst="rect">
                <a:avLst/>
              </a:prstGeom>
              <a:blipFill>
                <a:blip r:embed="rId5"/>
                <a:stretch>
                  <a:fillRect l="-489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ounded Rectangle 18"/>
          <p:cNvSpPr/>
          <p:nvPr/>
        </p:nvSpPr>
        <p:spPr>
          <a:xfrm>
            <a:off x="5579742" y="480549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04357" y="1847294"/>
                <a:ext cx="25401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11</a:t>
                </a:r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57" y="1847294"/>
                <a:ext cx="2540180" cy="523220"/>
              </a:xfrm>
              <a:prstGeom prst="rect">
                <a:avLst/>
              </a:prstGeom>
              <a:blipFill>
                <a:blip r:embed="rId6"/>
                <a:stretch>
                  <a:fillRect l="-4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2037805" y="1749141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22995" y="1847294"/>
                <a:ext cx="24902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50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995" y="1847294"/>
                <a:ext cx="2490275" cy="523220"/>
              </a:xfrm>
              <a:prstGeom prst="rect">
                <a:avLst/>
              </a:prstGeom>
              <a:blipFill>
                <a:blip r:embed="rId7"/>
                <a:stretch>
                  <a:fillRect l="-489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ounded Rectangle 22"/>
          <p:cNvSpPr/>
          <p:nvPr/>
        </p:nvSpPr>
        <p:spPr>
          <a:xfrm>
            <a:off x="5437057" y="1761194"/>
            <a:ext cx="450124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087262" y="3082796"/>
                <a:ext cx="25401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60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6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10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7262" y="3082796"/>
                <a:ext cx="2540180" cy="523220"/>
              </a:xfrm>
              <a:prstGeom prst="rect">
                <a:avLst/>
              </a:prstGeom>
              <a:blipFill>
                <a:blip r:embed="rId8"/>
                <a:stretch>
                  <a:fillRect l="-4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ounded Rectangle 24"/>
          <p:cNvSpPr/>
          <p:nvPr/>
        </p:nvSpPr>
        <p:spPr>
          <a:xfrm>
            <a:off x="1104357" y="3002160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40727" y="3082796"/>
                <a:ext cx="25401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120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6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20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727" y="3082796"/>
                <a:ext cx="2540180" cy="523220"/>
              </a:xfrm>
              <a:prstGeom prst="rect">
                <a:avLst/>
              </a:prstGeom>
              <a:blipFill>
                <a:blip r:embed="rId9"/>
                <a:stretch>
                  <a:fillRect l="-504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4666238" y="2994764"/>
            <a:ext cx="770819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244510" y="4453841"/>
                <a:ext cx="22598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9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 8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72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510" y="4453841"/>
                <a:ext cx="2259874" cy="523220"/>
              </a:xfrm>
              <a:prstGeom prst="rect">
                <a:avLst/>
              </a:prstGeom>
              <a:blipFill>
                <a:blip r:embed="rId10"/>
                <a:stretch>
                  <a:fillRect l="-539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ounded Rectangle 30"/>
          <p:cNvSpPr/>
          <p:nvPr/>
        </p:nvSpPr>
        <p:spPr>
          <a:xfrm>
            <a:off x="1151690" y="4386295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00178" y="4448893"/>
                <a:ext cx="22598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 9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72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178" y="4448893"/>
                <a:ext cx="2259874" cy="523220"/>
              </a:xfrm>
              <a:prstGeom prst="rect">
                <a:avLst/>
              </a:prstGeom>
              <a:blipFill>
                <a:blip r:embed="rId11"/>
                <a:stretch>
                  <a:fillRect l="-539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ounded Rectangle 32"/>
          <p:cNvSpPr/>
          <p:nvPr/>
        </p:nvSpPr>
        <p:spPr>
          <a:xfrm>
            <a:off x="4666238" y="4403399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23406" y="562572"/>
                <a:ext cx="22598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7</a:t>
                </a:r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84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406" y="562572"/>
                <a:ext cx="2259874" cy="523220"/>
              </a:xfrm>
              <a:prstGeom prst="rect">
                <a:avLst/>
              </a:prstGeom>
              <a:blipFill>
                <a:blip r:embed="rId5"/>
                <a:stretch>
                  <a:fillRect l="-539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1926277" y="480549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42044" y="562572"/>
                <a:ext cx="24902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12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 72</a:t>
                </a:r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2044" y="562572"/>
                <a:ext cx="2490275" cy="523220"/>
              </a:xfrm>
              <a:prstGeom prst="rect">
                <a:avLst/>
              </a:prstGeom>
              <a:blipFill>
                <a:blip r:embed="rId6"/>
                <a:stretch>
                  <a:fillRect l="-489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ounded Rectangle 18"/>
          <p:cNvSpPr/>
          <p:nvPr/>
        </p:nvSpPr>
        <p:spPr>
          <a:xfrm>
            <a:off x="5579742" y="480549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104357" y="1847294"/>
                <a:ext cx="25401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11</a:t>
                </a:r>
                <a:r>
                  <a:rPr lang="en-GB" sz="2800" dirty="0"/>
                  <a:t>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57" y="1847294"/>
                <a:ext cx="2540180" cy="523220"/>
              </a:xfrm>
              <a:prstGeom prst="rect">
                <a:avLst/>
              </a:prstGeom>
              <a:blipFill>
                <a:blip r:embed="rId7"/>
                <a:stretch>
                  <a:fillRect l="-479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2037805" y="1749141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22995" y="1847294"/>
                <a:ext cx="249027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55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50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995" y="1847294"/>
                <a:ext cx="2490275" cy="523220"/>
              </a:xfrm>
              <a:prstGeom prst="rect">
                <a:avLst/>
              </a:prstGeom>
              <a:blipFill>
                <a:blip r:embed="rId8"/>
                <a:stretch>
                  <a:fillRect l="-489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ounded Rectangle 22"/>
          <p:cNvSpPr/>
          <p:nvPr/>
        </p:nvSpPr>
        <p:spPr>
          <a:xfrm>
            <a:off x="5437057" y="1761194"/>
            <a:ext cx="450124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087262" y="3082796"/>
                <a:ext cx="25401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60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6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10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7262" y="3082796"/>
                <a:ext cx="2540180" cy="523220"/>
              </a:xfrm>
              <a:prstGeom prst="rect">
                <a:avLst/>
              </a:prstGeom>
              <a:blipFill>
                <a:blip r:embed="rId9"/>
                <a:stretch>
                  <a:fillRect l="-4796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ounded Rectangle 24"/>
          <p:cNvSpPr/>
          <p:nvPr/>
        </p:nvSpPr>
        <p:spPr>
          <a:xfrm>
            <a:off x="1104357" y="3002160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740727" y="3082796"/>
                <a:ext cx="25401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120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 6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20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0727" y="3082796"/>
                <a:ext cx="2540180" cy="523220"/>
              </a:xfrm>
              <a:prstGeom prst="rect">
                <a:avLst/>
              </a:prstGeom>
              <a:blipFill>
                <a:blip r:embed="rId10"/>
                <a:stretch>
                  <a:fillRect l="-504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4666238" y="2994764"/>
            <a:ext cx="770819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244510" y="4453841"/>
                <a:ext cx="22598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9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 8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72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510" y="4453841"/>
                <a:ext cx="2259874" cy="523220"/>
              </a:xfrm>
              <a:prstGeom prst="rect">
                <a:avLst/>
              </a:prstGeom>
              <a:blipFill>
                <a:blip r:embed="rId11"/>
                <a:stretch>
                  <a:fillRect l="-539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ounded Rectangle 30"/>
          <p:cNvSpPr/>
          <p:nvPr/>
        </p:nvSpPr>
        <p:spPr>
          <a:xfrm>
            <a:off x="1151690" y="4386295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800178" y="4448893"/>
                <a:ext cx="22598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8</a:t>
                </a: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 9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72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178" y="4448893"/>
                <a:ext cx="2259874" cy="523220"/>
              </a:xfrm>
              <a:prstGeom prst="rect">
                <a:avLst/>
              </a:prstGeom>
              <a:blipFill>
                <a:blip r:embed="rId12"/>
                <a:stretch>
                  <a:fillRect l="-539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ounded Rectangle 32"/>
          <p:cNvSpPr/>
          <p:nvPr/>
        </p:nvSpPr>
        <p:spPr>
          <a:xfrm>
            <a:off x="4666238" y="4403399"/>
            <a:ext cx="431075" cy="68726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749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1" grpId="0" animBg="1"/>
      <p:bldP spid="23" grpId="0" animBg="1"/>
      <p:bldP spid="25" grpId="0" animBg="1"/>
      <p:bldP spid="29" grpId="0" animBg="1"/>
      <p:bldP spid="31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687" y="287214"/>
            <a:ext cx="2443707" cy="1500445"/>
          </a:xfrm>
          <a:prstGeom prst="rect">
            <a:avLst/>
          </a:prstGeom>
        </p:spPr>
      </p:pic>
      <p:pic>
        <p:nvPicPr>
          <p:cNvPr id="17" name="Picture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882" y="287214"/>
            <a:ext cx="716166" cy="101187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30418" y="562317"/>
            <a:ext cx="4292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Dora is completing the table.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3425" y="1219260"/>
            <a:ext cx="5606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She’s trying to find a rule to help her find the number of legs 60 dogs would have altogether.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5825" y="5251328"/>
            <a:ext cx="5606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you help her?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7872" y="5081712"/>
            <a:ext cx="747045" cy="74704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680716" y="52244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142851"/>
              </p:ext>
            </p:extLst>
          </p:nvPr>
        </p:nvGraphicFramePr>
        <p:xfrm>
          <a:off x="1025825" y="2888504"/>
          <a:ext cx="6686671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124">
                  <a:extLst>
                    <a:ext uri="{9D8B030D-6E8A-4147-A177-3AD203B41FA5}">
                      <a16:colId xmlns:a16="http://schemas.microsoft.com/office/drawing/2014/main" xmlns="" val="626620330"/>
                    </a:ext>
                  </a:extLst>
                </a:gridCol>
                <a:gridCol w="656771">
                  <a:extLst>
                    <a:ext uri="{9D8B030D-6E8A-4147-A177-3AD203B41FA5}">
                      <a16:colId xmlns:a16="http://schemas.microsoft.com/office/drawing/2014/main" xmlns="" val="2854898990"/>
                    </a:ext>
                  </a:extLst>
                </a:gridCol>
                <a:gridCol w="692331">
                  <a:extLst>
                    <a:ext uri="{9D8B030D-6E8A-4147-A177-3AD203B41FA5}">
                      <a16:colId xmlns:a16="http://schemas.microsoft.com/office/drawing/2014/main" xmlns="" val="3976030021"/>
                    </a:ext>
                  </a:extLst>
                </a:gridCol>
                <a:gridCol w="679269">
                  <a:extLst>
                    <a:ext uri="{9D8B030D-6E8A-4147-A177-3AD203B41FA5}">
                      <a16:colId xmlns:a16="http://schemas.microsoft.com/office/drawing/2014/main" xmlns="" val="2893177209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xmlns="" val="343377835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xmlns="" val="3426976083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xmlns="" val="2560293820"/>
                    </a:ext>
                  </a:extLst>
                </a:gridCol>
                <a:gridCol w="776119">
                  <a:extLst>
                    <a:ext uri="{9D8B030D-6E8A-4147-A177-3AD203B41FA5}">
                      <a16:colId xmlns:a16="http://schemas.microsoft.com/office/drawing/2014/main" xmlns="" val="103974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Number of dogs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427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Number of legs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732821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42075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687" y="287214"/>
            <a:ext cx="2443707" cy="1500445"/>
          </a:xfrm>
          <a:prstGeom prst="rect">
            <a:avLst/>
          </a:prstGeom>
        </p:spPr>
      </p:pic>
      <p:pic>
        <p:nvPicPr>
          <p:cNvPr id="17" name="Picture 16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882" y="287214"/>
            <a:ext cx="716166" cy="101187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30418" y="562317"/>
            <a:ext cx="4292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Dora is completing the table.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3425" y="1219260"/>
            <a:ext cx="5606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She’s trying to find a rule to help her find the number of legs 60 dogs would have altogether.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25825" y="5251328"/>
            <a:ext cx="5606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you help her?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83131"/>
              </p:ext>
            </p:extLst>
          </p:nvPr>
        </p:nvGraphicFramePr>
        <p:xfrm>
          <a:off x="1025825" y="2888504"/>
          <a:ext cx="6686671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124">
                  <a:extLst>
                    <a:ext uri="{9D8B030D-6E8A-4147-A177-3AD203B41FA5}">
                      <a16:colId xmlns:a16="http://schemas.microsoft.com/office/drawing/2014/main" xmlns="" val="626620330"/>
                    </a:ext>
                  </a:extLst>
                </a:gridCol>
                <a:gridCol w="656771">
                  <a:extLst>
                    <a:ext uri="{9D8B030D-6E8A-4147-A177-3AD203B41FA5}">
                      <a16:colId xmlns:a16="http://schemas.microsoft.com/office/drawing/2014/main" xmlns="" val="2854898990"/>
                    </a:ext>
                  </a:extLst>
                </a:gridCol>
                <a:gridCol w="692331">
                  <a:extLst>
                    <a:ext uri="{9D8B030D-6E8A-4147-A177-3AD203B41FA5}">
                      <a16:colId xmlns:a16="http://schemas.microsoft.com/office/drawing/2014/main" xmlns="" val="3976030021"/>
                    </a:ext>
                  </a:extLst>
                </a:gridCol>
                <a:gridCol w="679269">
                  <a:extLst>
                    <a:ext uri="{9D8B030D-6E8A-4147-A177-3AD203B41FA5}">
                      <a16:colId xmlns:a16="http://schemas.microsoft.com/office/drawing/2014/main" xmlns="" val="2893177209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xmlns="" val="343377835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xmlns="" val="3426976083"/>
                    </a:ext>
                  </a:extLst>
                </a:gridCol>
                <a:gridCol w="705394">
                  <a:extLst>
                    <a:ext uri="{9D8B030D-6E8A-4147-A177-3AD203B41FA5}">
                      <a16:colId xmlns:a16="http://schemas.microsoft.com/office/drawing/2014/main" xmlns="" val="2560293820"/>
                    </a:ext>
                  </a:extLst>
                </a:gridCol>
                <a:gridCol w="776119">
                  <a:extLst>
                    <a:ext uri="{9D8B030D-6E8A-4147-A177-3AD203B41FA5}">
                      <a16:colId xmlns:a16="http://schemas.microsoft.com/office/drawing/2014/main" xmlns="" val="1039742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Number of dogs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4271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Number of legs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73282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979867" y="3931734"/>
            <a:ext cx="47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12773" y="3931734"/>
            <a:ext cx="47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75153" y="3931734"/>
            <a:ext cx="545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05987" y="3931734"/>
            <a:ext cx="545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429" y="3931734"/>
            <a:ext cx="545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40588" y="3931734"/>
            <a:ext cx="545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24</a:t>
            </a:r>
          </a:p>
        </p:txBody>
      </p:sp>
      <p:sp>
        <p:nvSpPr>
          <p:cNvPr id="4" name="Oval 3"/>
          <p:cNvSpPr/>
          <p:nvPr/>
        </p:nvSpPr>
        <p:spPr>
          <a:xfrm>
            <a:off x="6340588" y="2911767"/>
            <a:ext cx="483610" cy="4510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urved Right Arrow 5"/>
          <p:cNvSpPr/>
          <p:nvPr/>
        </p:nvSpPr>
        <p:spPr>
          <a:xfrm>
            <a:off x="2612571" y="3219708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126881" y="3373793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881" y="3373793"/>
                <a:ext cx="730772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urved Right Arrow 20"/>
          <p:cNvSpPr/>
          <p:nvPr/>
        </p:nvSpPr>
        <p:spPr>
          <a:xfrm>
            <a:off x="3299148" y="3226233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813455" y="3380318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455" y="3380318"/>
                <a:ext cx="730772" cy="461665"/>
              </a:xfrm>
              <a:prstGeom prst="rect">
                <a:avLst/>
              </a:prstGeom>
              <a:blipFill>
                <a:blip r:embed="rId8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urved Right Arrow 27"/>
          <p:cNvSpPr/>
          <p:nvPr/>
        </p:nvSpPr>
        <p:spPr>
          <a:xfrm>
            <a:off x="4005713" y="3214133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514377" y="3368218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4377" y="3368218"/>
                <a:ext cx="730772" cy="461665"/>
              </a:xfrm>
              <a:prstGeom prst="rect">
                <a:avLst/>
              </a:prstGeom>
              <a:blipFill>
                <a:blip r:embed="rId9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Curved Right Arrow 29"/>
          <p:cNvSpPr/>
          <p:nvPr/>
        </p:nvSpPr>
        <p:spPr>
          <a:xfrm>
            <a:off x="4719544" y="3214133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222564" y="3368218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564" y="3368218"/>
                <a:ext cx="730772" cy="461665"/>
              </a:xfrm>
              <a:prstGeom prst="rect">
                <a:avLst/>
              </a:prstGeom>
              <a:blipFill>
                <a:blip r:embed="rId10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Curved Right Arrow 31"/>
          <p:cNvSpPr/>
          <p:nvPr/>
        </p:nvSpPr>
        <p:spPr>
          <a:xfrm>
            <a:off x="5433375" y="3214133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964619" y="3368218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4619" y="3368218"/>
                <a:ext cx="730772" cy="461665"/>
              </a:xfrm>
              <a:prstGeom prst="rect">
                <a:avLst/>
              </a:prstGeom>
              <a:blipFill>
                <a:blip r:embed="rId11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Curved Right Arrow 33"/>
          <p:cNvSpPr/>
          <p:nvPr/>
        </p:nvSpPr>
        <p:spPr>
          <a:xfrm>
            <a:off x="6021358" y="3208764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530021" y="3362849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0021" y="3362849"/>
                <a:ext cx="730772" cy="461665"/>
              </a:xfrm>
              <a:prstGeom prst="rect">
                <a:avLst/>
              </a:prstGeom>
              <a:blipFill>
                <a:blip r:embed="rId12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6348942" y="3931734"/>
            <a:ext cx="566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40</a:t>
            </a:r>
          </a:p>
        </p:txBody>
      </p:sp>
      <p:sp>
        <p:nvSpPr>
          <p:cNvPr id="37" name="Curved Right Arrow 36"/>
          <p:cNvSpPr/>
          <p:nvPr/>
        </p:nvSpPr>
        <p:spPr>
          <a:xfrm>
            <a:off x="6801611" y="3218631"/>
            <a:ext cx="367296" cy="84284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315921" y="3372716"/>
                <a:ext cx="7307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4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921" y="3372716"/>
                <a:ext cx="730772" cy="461665"/>
              </a:xfrm>
              <a:prstGeom prst="rect">
                <a:avLst/>
              </a:prstGeom>
              <a:blipFill>
                <a:blip r:embed="rId13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7062924" y="3931734"/>
            <a:ext cx="753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240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02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3" grpId="0"/>
      <p:bldP spid="13" grpId="1"/>
      <p:bldP spid="14" grpId="0"/>
      <p:bldP spid="14" grpId="1"/>
      <p:bldP spid="15" grpId="0"/>
      <p:bldP spid="16" grpId="0"/>
      <p:bldP spid="18" grpId="0"/>
      <p:bldP spid="18" grpId="1"/>
      <p:bldP spid="18" grpId="2"/>
      <p:bldP spid="4" grpId="0" animBg="1"/>
      <p:bldP spid="6" grpId="0" animBg="1"/>
      <p:bldP spid="20" grpId="0"/>
      <p:bldP spid="21" grpId="0" animBg="1"/>
      <p:bldP spid="23" grpId="0"/>
      <p:bldP spid="28" grpId="0" animBg="1"/>
      <p:bldP spid="29" grpId="0"/>
      <p:bldP spid="30" grpId="0" animBg="1"/>
      <p:bldP spid="31" grpId="0"/>
      <p:bldP spid="32" grpId="0" animBg="1"/>
      <p:bldP spid="33" grpId="0"/>
      <p:bldP spid="34" grpId="0" animBg="1"/>
      <p:bldP spid="35" grpId="0"/>
      <p:bldP spid="36" grpId="0"/>
      <p:bldP spid="37" grpId="0" animBg="1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2036" y="590003"/>
            <a:ext cx="2958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Input</a:t>
            </a:r>
          </a:p>
        </p:txBody>
      </p:sp>
      <p:sp>
        <p:nvSpPr>
          <p:cNvPr id="4" name="Down Arrow 3"/>
          <p:cNvSpPr/>
          <p:nvPr/>
        </p:nvSpPr>
        <p:spPr>
          <a:xfrm rot="16200000">
            <a:off x="2851043" y="130571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" name="Down Arrow 4"/>
          <p:cNvSpPr/>
          <p:nvPr/>
        </p:nvSpPr>
        <p:spPr>
          <a:xfrm rot="16200000">
            <a:off x="5519915" y="1305715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6" name="TextBox 5"/>
          <p:cNvSpPr txBox="1"/>
          <p:nvPr/>
        </p:nvSpPr>
        <p:spPr>
          <a:xfrm>
            <a:off x="5457180" y="585710"/>
            <a:ext cx="2508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Output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26261" y="1232094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16039" y="1240835"/>
                <a:ext cx="925777" cy="523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1240835"/>
                <a:ext cx="925777" cy="523220"/>
              </a:xfrm>
              <a:prstGeom prst="rect">
                <a:avLst/>
              </a:prstGeom>
              <a:blipFill>
                <a:blip r:embed="rId5"/>
                <a:stretch>
                  <a:fillRect t="-10345" r="-5195" b="-3218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378171" y="1267345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16039" y="2014835"/>
                <a:ext cx="180267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2014835"/>
                <a:ext cx="1802673" cy="523220"/>
              </a:xfrm>
              <a:prstGeom prst="rect">
                <a:avLst/>
              </a:prstGeom>
              <a:blipFill>
                <a:blip r:embed="rId6"/>
                <a:stretch>
                  <a:fillRect l="-7095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378171" y="1267345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30</a:t>
            </a:r>
          </a:p>
        </p:txBody>
      </p:sp>
      <p:sp>
        <p:nvSpPr>
          <p:cNvPr id="12" name="Down Arrow 11"/>
          <p:cNvSpPr/>
          <p:nvPr/>
        </p:nvSpPr>
        <p:spPr>
          <a:xfrm rot="16200000">
            <a:off x="2851043" y="2743579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3" name="Down Arrow 12"/>
          <p:cNvSpPr/>
          <p:nvPr/>
        </p:nvSpPr>
        <p:spPr>
          <a:xfrm rot="16200000">
            <a:off x="5519915" y="2743580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4" name="TextBox 13"/>
          <p:cNvSpPr txBox="1"/>
          <p:nvPr/>
        </p:nvSpPr>
        <p:spPr>
          <a:xfrm>
            <a:off x="1726261" y="2669959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16039" y="2678700"/>
                <a:ext cx="925777" cy="523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9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2678700"/>
                <a:ext cx="925777" cy="523220"/>
              </a:xfrm>
              <a:prstGeom prst="rect">
                <a:avLst/>
              </a:prstGeom>
              <a:blipFill>
                <a:blip r:embed="rId7"/>
                <a:stretch>
                  <a:fillRect t="-9091" r="-5195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6415063" y="2669960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45979" y="5342636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748823" y="548532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Down Arrow 18"/>
          <p:cNvSpPr/>
          <p:nvPr/>
        </p:nvSpPr>
        <p:spPr>
          <a:xfrm rot="16200000">
            <a:off x="2851043" y="4156329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Down Arrow 19"/>
          <p:cNvSpPr/>
          <p:nvPr/>
        </p:nvSpPr>
        <p:spPr>
          <a:xfrm rot="16200000">
            <a:off x="5519915" y="4156330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1" name="TextBox 20"/>
          <p:cNvSpPr txBox="1"/>
          <p:nvPr/>
        </p:nvSpPr>
        <p:spPr>
          <a:xfrm>
            <a:off x="1726261" y="4082709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16039" y="4091450"/>
                <a:ext cx="925777" cy="523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4091450"/>
                <a:ext cx="925777" cy="523220"/>
              </a:xfrm>
              <a:prstGeom prst="rect">
                <a:avLst/>
              </a:prstGeom>
              <a:blipFill>
                <a:blip r:embed="rId9"/>
                <a:stretch>
                  <a:fillRect t="-9091" r="-5195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415063" y="4082710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979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/>
      <p:bldP spid="10" grpId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2036" y="590003"/>
            <a:ext cx="29584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Input</a:t>
            </a:r>
          </a:p>
        </p:txBody>
      </p:sp>
      <p:sp>
        <p:nvSpPr>
          <p:cNvPr id="4" name="Down Arrow 3"/>
          <p:cNvSpPr/>
          <p:nvPr/>
        </p:nvSpPr>
        <p:spPr>
          <a:xfrm rot="16200000">
            <a:off x="2851043" y="1305714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" name="Down Arrow 4"/>
          <p:cNvSpPr/>
          <p:nvPr/>
        </p:nvSpPr>
        <p:spPr>
          <a:xfrm rot="16200000">
            <a:off x="5519915" y="1305715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6" name="TextBox 5"/>
          <p:cNvSpPr txBox="1"/>
          <p:nvPr/>
        </p:nvSpPr>
        <p:spPr>
          <a:xfrm>
            <a:off x="5457180" y="585710"/>
            <a:ext cx="2508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Output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26261" y="1232094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16039" y="1240835"/>
                <a:ext cx="925777" cy="523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1240835"/>
                <a:ext cx="925777" cy="523220"/>
              </a:xfrm>
              <a:prstGeom prst="rect">
                <a:avLst/>
              </a:prstGeom>
              <a:blipFill>
                <a:blip r:embed="rId5"/>
                <a:stretch>
                  <a:fillRect t="-10345" r="-5195" b="-3218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378171" y="1265950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30</a:t>
            </a:r>
          </a:p>
        </p:txBody>
      </p:sp>
      <p:sp>
        <p:nvSpPr>
          <p:cNvPr id="12" name="Down Arrow 11"/>
          <p:cNvSpPr/>
          <p:nvPr/>
        </p:nvSpPr>
        <p:spPr>
          <a:xfrm rot="16200000">
            <a:off x="2851043" y="2743579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3" name="Down Arrow 12"/>
          <p:cNvSpPr/>
          <p:nvPr/>
        </p:nvSpPr>
        <p:spPr>
          <a:xfrm rot="16200000">
            <a:off x="5519915" y="2743580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4" name="TextBox 13"/>
          <p:cNvSpPr txBox="1"/>
          <p:nvPr/>
        </p:nvSpPr>
        <p:spPr>
          <a:xfrm>
            <a:off x="1726261" y="2669959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16039" y="2678700"/>
                <a:ext cx="925777" cy="523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9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2678700"/>
                <a:ext cx="925777" cy="523220"/>
              </a:xfrm>
              <a:prstGeom prst="rect">
                <a:avLst/>
              </a:prstGeom>
              <a:blipFill>
                <a:blip r:embed="rId6"/>
                <a:stretch>
                  <a:fillRect t="-9091" r="-5195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6415063" y="2669960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  <p:sp>
        <p:nvSpPr>
          <p:cNvPr id="19" name="Down Arrow 18"/>
          <p:cNvSpPr/>
          <p:nvPr/>
        </p:nvSpPr>
        <p:spPr>
          <a:xfrm rot="16200000">
            <a:off x="2851043" y="4156329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Down Arrow 19"/>
          <p:cNvSpPr/>
          <p:nvPr/>
        </p:nvSpPr>
        <p:spPr>
          <a:xfrm rot="16200000">
            <a:off x="5519915" y="4156330"/>
            <a:ext cx="386865" cy="512335"/>
          </a:xfrm>
          <a:prstGeom prst="downArrow">
            <a:avLst/>
          </a:prstGeom>
          <a:solidFill>
            <a:srgbClr val="6096D4"/>
          </a:solidFill>
          <a:ln w="38100">
            <a:solidFill>
              <a:srgbClr val="6096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1" name="TextBox 20"/>
          <p:cNvSpPr txBox="1"/>
          <p:nvPr/>
        </p:nvSpPr>
        <p:spPr>
          <a:xfrm>
            <a:off x="1726261" y="4082709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16039" y="4091450"/>
                <a:ext cx="925777" cy="5232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039" y="4091450"/>
                <a:ext cx="925777" cy="523220"/>
              </a:xfrm>
              <a:prstGeom prst="rect">
                <a:avLst/>
              </a:prstGeom>
              <a:blipFill>
                <a:blip r:embed="rId7"/>
                <a:stretch>
                  <a:fillRect t="-9091" r="-5195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415063" y="4082710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5063" y="2669960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300643" y="4962402"/>
                <a:ext cx="266791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/>
                  <a:t>     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46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643" y="4962402"/>
                <a:ext cx="2667916" cy="523220"/>
              </a:xfrm>
              <a:prstGeom prst="rect">
                <a:avLst/>
              </a:prstGeom>
              <a:blipFill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3149833" y="4962402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430256" y="5503422"/>
                <a:ext cx="16973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0" dirty="0"/>
                  <a:t>46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b="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b="0" dirty="0"/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256" y="5503422"/>
                <a:ext cx="1697341" cy="523220"/>
              </a:xfrm>
              <a:prstGeom prst="rect">
                <a:avLst/>
              </a:prstGeom>
              <a:blipFill>
                <a:blip r:embed="rId9"/>
                <a:stretch>
                  <a:fillRect l="-755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726261" y="4082709"/>
            <a:ext cx="66620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49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586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1" grpId="0" animBg="1"/>
      <p:bldP spid="21" grpId="1" animBg="1"/>
      <p:bldP spid="22" grpId="0" animBg="1"/>
      <p:bldP spid="23" grpId="0" animBg="1"/>
      <p:bldP spid="24" grpId="0" animBg="1"/>
      <p:bldP spid="25" grpId="0"/>
      <p:bldP spid="26" grpId="0" animBg="1"/>
      <p:bldP spid="27" grpId="0"/>
      <p:bldP spid="2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4.3|4.6|4.3|16.4|5.1|12.5|8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8|8.5|6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.9|3.7|5.4|2.9|2.2|9.4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9.5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.8|3.1|4.6|0.9|0.9|5.1|3.5|2.6|4.9|2.2|2.2|17.1|1.2|4.8|1.8|1.6|8.7|1.1|0.7|6.6|1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3.6|3.2|3|4.2|2.2|1.1|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2.3|4.4|0.7|3.5|2|2.2|7.5|7.2|5.5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9.2|5|5.6|11|1.3|4.9|2.5|14.4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.2|1|1.1|0.7|1.7|5.4|5|2|3.9|1.9|0.7|0.6|7|1.7|1.9|1.3|2.7|1.6|2.1|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3.9|2.9|3.5|6.6|5.4|1.1|4.8|2.9|1.7|2.2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8E2337-6E0E-4E13-88EB-5B73909A5D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cee99ee9-287b-4f9a-957c-ba5ae7375c9a"/>
    <ds:schemaRef ds:uri="http://schemas.microsoft.com/office/infopath/2007/PartnerControls"/>
    <ds:schemaRef ds:uri="522d4c35-b548-4432-90ae-af4376e1c4b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3741</TotalTime>
  <Words>475</Words>
  <Application>Microsoft Office PowerPoint</Application>
  <PresentationFormat>On-screen Show (4:3)</PresentationFormat>
  <Paragraphs>198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Karina Hassan</cp:lastModifiedBy>
  <cp:revision>277</cp:revision>
  <dcterms:created xsi:type="dcterms:W3CDTF">2019-07-05T11:02:13Z</dcterms:created>
  <dcterms:modified xsi:type="dcterms:W3CDTF">2021-06-16T20:18:18Z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