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1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20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2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0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58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2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8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8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5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D81B7-DC27-064A-9793-3DC7355EFCC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8A4B8-ACEB-5747-B786-9F53A834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LDEM_9JNs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Alma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www.youtube.com/watch?v=fLDEM_9JNsw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8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sz="6600" dirty="0" smtClean="0"/>
              <a:t>Alma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do you think the town is so quiet?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Why does Alma go into the shop?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do you think will happen when she goes inside? Will something funny happen? Or something frightening? Explain your thoughts.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632" y="274638"/>
            <a:ext cx="4718503" cy="22480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968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416"/>
            <a:ext cx="8229600" cy="586874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000090"/>
                </a:solidFill>
              </a:rPr>
              <a:t>Imagine you are a little boy or girl visiting the village. </a:t>
            </a:r>
          </a:p>
          <a:p>
            <a:pPr marL="0" indent="0">
              <a:buNone/>
            </a:pPr>
            <a:r>
              <a:rPr lang="en-US" sz="2800" dirty="0" smtClean="0"/>
              <a:t>Describe the scene, using at least one simile: </a:t>
            </a:r>
            <a:r>
              <a:rPr lang="en-US" sz="2800" i="1" dirty="0" smtClean="0"/>
              <a:t>The town rested like an old woman under a soft white sheet.</a:t>
            </a:r>
          </a:p>
          <a:p>
            <a:pPr marL="0" indent="0">
              <a:buNone/>
            </a:pPr>
            <a:r>
              <a:rPr lang="en-US" sz="2800" dirty="0" smtClean="0"/>
              <a:t>Describe how you wander around, using at least one adverb: </a:t>
            </a:r>
            <a:r>
              <a:rPr lang="en-US" sz="2800" i="1" dirty="0" smtClean="0"/>
              <a:t>Joyfully, I slid along the pavement. </a:t>
            </a:r>
            <a:r>
              <a:rPr lang="en-US" sz="2800" b="1" dirty="0" smtClean="0"/>
              <a:t>SHARE</a:t>
            </a:r>
            <a:r>
              <a:rPr lang="en-US" sz="2800" dirty="0" smtClean="0"/>
              <a:t>!</a:t>
            </a:r>
            <a:endParaRPr lang="en-US" sz="2800" i="1" dirty="0" smtClean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18926"/>
            <a:ext cx="8229600" cy="3822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628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457" y="377544"/>
            <a:ext cx="8429343" cy="574861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Now you reach the shop. What do you see? How does the doll make you feel? Try varying your sentence starters. Try starting with a preposition ‘</a:t>
            </a:r>
            <a:r>
              <a:rPr lang="en-US" i="1" dirty="0" smtClean="0"/>
              <a:t>At the front of the shop, under the faded sign, stood a china doll, staring out at me.</a:t>
            </a:r>
            <a:r>
              <a:rPr lang="en-US" dirty="0" smtClean="0"/>
              <a:t>’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023" y="2999972"/>
            <a:ext cx="4050650" cy="36585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806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6062"/>
            <a:ext cx="8229600" cy="58001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Imagine you are entering the shop. Describe what you see inside. How do you feel about the dolls? What do you do? What happens next?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23" y="2235200"/>
            <a:ext cx="5839699" cy="36338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659545" y="2235199"/>
            <a:ext cx="1733540" cy="26776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Did you know that the word Alma in Spanish means ‘soul’?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200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Plenary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If you could create a sequel to this story, what would you write about?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Write at </a:t>
            </a:r>
            <a:r>
              <a:rPr lang="en-US" dirty="0" smtClean="0"/>
              <a:t>least </a:t>
            </a:r>
            <a:r>
              <a:rPr lang="en-US" dirty="0" smtClean="0"/>
              <a:t>three </a:t>
            </a:r>
            <a:r>
              <a:rPr lang="en-US" dirty="0" smtClean="0"/>
              <a:t>sentences. </a:t>
            </a:r>
            <a:r>
              <a:rPr lang="en-US" dirty="0" smtClean="0"/>
              <a:t>Think of reasons for the type </a:t>
            </a:r>
            <a:r>
              <a:rPr lang="en-US" smtClean="0"/>
              <a:t>of conclusion you’d write.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Write your ideas under the heading: </a:t>
            </a:r>
          </a:p>
          <a:p>
            <a:pPr marL="0" indent="0">
              <a:buNone/>
            </a:pPr>
            <a:r>
              <a:rPr lang="en-US" u="sng" dirty="0" smtClean="0"/>
              <a:t>Alma </a:t>
            </a:r>
            <a:r>
              <a:rPr lang="en-US" u="sng" dirty="0" smtClean="0"/>
              <a:t>Sequel</a:t>
            </a:r>
            <a:r>
              <a:rPr lang="en-US" dirty="0" smtClean="0"/>
              <a:t>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491165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212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Alma</vt:lpstr>
      <vt:lpstr>Alma</vt:lpstr>
      <vt:lpstr>PowerPoint Presentation</vt:lpstr>
      <vt:lpstr>PowerPoint Presentation</vt:lpstr>
      <vt:lpstr>PowerPoint Presentation</vt:lpstr>
      <vt:lpstr>Plenary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Horsefield</dc:creator>
  <cp:lastModifiedBy>Karina Hassan</cp:lastModifiedBy>
  <cp:revision>11</cp:revision>
  <dcterms:created xsi:type="dcterms:W3CDTF">2014-11-11T18:58:59Z</dcterms:created>
  <dcterms:modified xsi:type="dcterms:W3CDTF">2021-06-14T16:00:26Z</dcterms:modified>
</cp:coreProperties>
</file>