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70" r:id="rId15"/>
    <p:sldId id="274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985B-91F1-442E-A387-4F8A53E6C8E6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5125-7E51-4EE9-9FBD-1EFFBB3AC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24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985B-91F1-442E-A387-4F8A53E6C8E6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5125-7E51-4EE9-9FBD-1EFFBB3AC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985B-91F1-442E-A387-4F8A53E6C8E6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5125-7E51-4EE9-9FBD-1EFFBB3AC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17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985B-91F1-442E-A387-4F8A53E6C8E6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5125-7E51-4EE9-9FBD-1EFFBB3AC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13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985B-91F1-442E-A387-4F8A53E6C8E6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5125-7E51-4EE9-9FBD-1EFFBB3AC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8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985B-91F1-442E-A387-4F8A53E6C8E6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5125-7E51-4EE9-9FBD-1EFFBB3AC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57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985B-91F1-442E-A387-4F8A53E6C8E6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5125-7E51-4EE9-9FBD-1EFFBB3AC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95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985B-91F1-442E-A387-4F8A53E6C8E6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5125-7E51-4EE9-9FBD-1EFFBB3AC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70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985B-91F1-442E-A387-4F8A53E6C8E6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5125-7E51-4EE9-9FBD-1EFFBB3AC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75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985B-91F1-442E-A387-4F8A53E6C8E6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5125-7E51-4EE9-9FBD-1EFFBB3AC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88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985B-91F1-442E-A387-4F8A53E6C8E6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5125-7E51-4EE9-9FBD-1EFFBB3AC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15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2985B-91F1-442E-A387-4F8A53E6C8E6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95125-7E51-4EE9-9FBD-1EFFBB3AC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70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393093"/>
            <a:ext cx="6553200" cy="569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688" y="365125"/>
            <a:ext cx="4812329" cy="536019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01934" y="365125"/>
            <a:ext cx="4744553" cy="536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0665" y="365126"/>
            <a:ext cx="4776094" cy="528781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10242" y="365126"/>
            <a:ext cx="5102373" cy="529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4802807" cy="572403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5793" y="365125"/>
            <a:ext cx="5038008" cy="57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4606612" cy="545068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0919" y="365125"/>
            <a:ext cx="4992881" cy="545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104" y="837488"/>
            <a:ext cx="10003703" cy="540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4557698" cy="522672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74269" y="365125"/>
            <a:ext cx="4889043" cy="522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784" y="1071623"/>
            <a:ext cx="9007267" cy="493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093" y="196815"/>
            <a:ext cx="7007551" cy="646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3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6" y="497825"/>
            <a:ext cx="6448424" cy="578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9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457200"/>
            <a:ext cx="4981575" cy="5121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57801" y="365125"/>
            <a:ext cx="4666673" cy="539353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3303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4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868" y="365125"/>
            <a:ext cx="4906336" cy="539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3365" y="365125"/>
            <a:ext cx="4389185" cy="552688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4726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1" y="365125"/>
            <a:ext cx="4362450" cy="556498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16599" y="365126"/>
            <a:ext cx="4703763" cy="556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5905" y="365125"/>
            <a:ext cx="4425762" cy="581183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7414" y="365124"/>
            <a:ext cx="4669186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365125"/>
            <a:ext cx="4461933" cy="545068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6617" y="365124"/>
            <a:ext cx="4987183" cy="544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4893633" cy="549830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89928" y="365125"/>
            <a:ext cx="5063872" cy="549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4624810" cy="543163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52074" y="365125"/>
            <a:ext cx="4977925" cy="543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E Montgomery</cp:lastModifiedBy>
  <cp:revision>20</cp:revision>
  <dcterms:created xsi:type="dcterms:W3CDTF">2021-05-09T11:02:05Z</dcterms:created>
  <dcterms:modified xsi:type="dcterms:W3CDTF">2021-05-09T18:24:59Z</dcterms:modified>
</cp:coreProperties>
</file>