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 id="2147483655" r:id="rId7"/>
    <p:sldMasterId id="2147483657" r:id="rId8"/>
    <p:sldMasterId id="2147483659" r:id="rId9"/>
    <p:sldMasterId id="2147483661" r:id="rId10"/>
    <p:sldMasterId id="2147483663" r:id="rId11"/>
    <p:sldMasterId id="2147483665" r:id="rId12"/>
    <p:sldMasterId id="2147483667"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iXte678HBO0HnC9rZHkTlHtlD6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96D9DCF-B536-4C71-8503-BAF664E22CA9}">
  <a:tblStyle styleId="{796D9DCF-B536-4C71-8503-BAF664E22CA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5.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customschemas.google.com/relationships/presentationmetadata" Target="metadata"/><Relationship Id="rId30" Type="http://schemas.openxmlformats.org/officeDocument/2006/relationships/slide" Target="slides/slide16.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66750" y="4776787"/>
            <a:ext cx="5329237"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098550" y="1241425"/>
            <a:ext cx="4465637"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txBox="1"/>
          <p:nvPr>
            <p:ph idx="1" type="body"/>
          </p:nvPr>
        </p:nvSpPr>
        <p:spPr>
          <a:xfrm>
            <a:off x="666750" y="4776787"/>
            <a:ext cx="5329237"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4:notes"/>
          <p:cNvSpPr/>
          <p:nvPr>
            <p:ph idx="2" type="sldImg"/>
          </p:nvPr>
        </p:nvSpPr>
        <p:spPr>
          <a:xfrm>
            <a:off x="1098550" y="1241425"/>
            <a:ext cx="4465637"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66750" y="4776787"/>
            <a:ext cx="5329237"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1098550" y="1241425"/>
            <a:ext cx="4465637"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66750" y="4776787"/>
            <a:ext cx="5329237"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4:notes"/>
          <p:cNvSpPr/>
          <p:nvPr>
            <p:ph idx="2" type="sldImg"/>
          </p:nvPr>
        </p:nvSpPr>
        <p:spPr>
          <a:xfrm>
            <a:off x="1098550" y="1241425"/>
            <a:ext cx="4465637"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6:notes"/>
          <p:cNvSpPr txBox="1"/>
          <p:nvPr>
            <p:ph idx="1" type="body"/>
          </p:nvPr>
        </p:nvSpPr>
        <p:spPr>
          <a:xfrm>
            <a:off x="666750" y="4776787"/>
            <a:ext cx="5329237"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6:notes"/>
          <p:cNvSpPr/>
          <p:nvPr>
            <p:ph idx="2" type="sldImg"/>
          </p:nvPr>
        </p:nvSpPr>
        <p:spPr>
          <a:xfrm>
            <a:off x="1098550" y="1241425"/>
            <a:ext cx="4465637"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b="1" sz="48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4" name="Google Shape;24;p1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1pPr>
            <a:lvl2pPr indent="0" lvl="1"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2pPr>
            <a:lvl3pPr indent="0" lvl="2"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3pPr>
            <a:lvl4pPr indent="0" lvl="3"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4pPr>
            <a:lvl5pPr indent="0" lvl="4"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5pPr>
            <a:lvl6pPr indent="0" lvl="5"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6pPr>
            <a:lvl7pPr indent="0" lvl="6"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7pPr>
            <a:lvl8pPr indent="0" lvl="7"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8pPr>
            <a:lvl9pPr indent="0" lvl="8" marL="0" marR="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7" name="Shape 137"/>
        <p:cNvGrpSpPr/>
        <p:nvPr/>
      </p:nvGrpSpPr>
      <p:grpSpPr>
        <a:xfrm>
          <a:off x="0" y="0"/>
          <a:ext cx="0" cy="0"/>
          <a:chOff x="0" y="0"/>
          <a:chExt cx="0" cy="0"/>
        </a:xfrm>
      </p:grpSpPr>
      <p:sp>
        <p:nvSpPr>
          <p:cNvPr id="138" name="Google Shape;138;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48" name="Shape 148"/>
        <p:cNvGrpSpPr/>
        <p:nvPr/>
      </p:nvGrpSpPr>
      <p:grpSpPr>
        <a:xfrm>
          <a:off x="0" y="0"/>
          <a:ext cx="0" cy="0"/>
          <a:chOff x="0" y="0"/>
          <a:chExt cx="0" cy="0"/>
        </a:xfrm>
      </p:grpSpPr>
      <p:sp>
        <p:nvSpPr>
          <p:cNvPr id="149" name="Google Shape;149;p35"/>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5"/>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5"/>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51" name="Google Shape;151;p35"/>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5"/>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52" name="Google Shape;152;p3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67" name="Shape 167"/>
        <p:cNvGrpSpPr/>
        <p:nvPr/>
      </p:nvGrpSpPr>
      <p:grpSpPr>
        <a:xfrm>
          <a:off x="0" y="0"/>
          <a:ext cx="0" cy="0"/>
          <a:chOff x="0" y="0"/>
          <a:chExt cx="0" cy="0"/>
        </a:xfrm>
      </p:grpSpPr>
      <p:sp>
        <p:nvSpPr>
          <p:cNvPr id="168" name="Google Shape;168;p37"/>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5"/>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69" name="Google Shape;169;p37"/>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sp>
      <p:sp>
        <p:nvSpPr>
          <p:cNvPr id="170" name="Google Shape;170;p37"/>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3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2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9" name="Google Shape;39;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23"/>
          <p:cNvSpPr txBox="1"/>
          <p:nvPr>
            <p:ph type="title"/>
          </p:nvPr>
        </p:nvSpPr>
        <p:spPr>
          <a:xfrm rot="5400000">
            <a:off x="4936367" y="2182286"/>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6" name="Google Shape;46;p2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 type="body"/>
          </p:nvPr>
        </p:nvSpPr>
        <p:spPr>
          <a:xfrm rot="5400000">
            <a:off x="2378965" y="-440435"/>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2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p:cSld name="Three Pictures">
    <p:spTree>
      <p:nvGrpSpPr>
        <p:cNvPr id="69" name="Shape 69"/>
        <p:cNvGrpSpPr/>
        <p:nvPr/>
      </p:nvGrpSpPr>
      <p:grpSpPr>
        <a:xfrm>
          <a:off x="0" y="0"/>
          <a:ext cx="0" cy="0"/>
          <a:chOff x="0" y="0"/>
          <a:chExt cx="0" cy="0"/>
        </a:xfrm>
      </p:grpSpPr>
      <p:sp>
        <p:nvSpPr>
          <p:cNvPr id="70" name="Google Shape;70;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1400"/>
              <a:buFont typeface="Lucida Sans"/>
              <a:buNone/>
              <a:defRPr>
                <a:solidFill>
                  <a:schemeClr val="dk1"/>
                </a:solidFill>
              </a:defRPr>
            </a:lvl1pPr>
            <a:lvl2pPr lvl="1" algn="l">
              <a:spcBef>
                <a:spcPts val="0"/>
              </a:spcBef>
              <a:spcAft>
                <a:spcPts val="0"/>
              </a:spcAft>
              <a:buClr>
                <a:schemeClr val="dk2"/>
              </a:buClr>
              <a:buSzPts val="1400"/>
              <a:buFont typeface="Lucida Sans"/>
              <a:buNone/>
              <a:defRPr/>
            </a:lvl2pPr>
            <a:lvl3pPr lvl="2" algn="l">
              <a:spcBef>
                <a:spcPts val="0"/>
              </a:spcBef>
              <a:spcAft>
                <a:spcPts val="0"/>
              </a:spcAft>
              <a:buClr>
                <a:schemeClr val="dk2"/>
              </a:buClr>
              <a:buSzPts val="1400"/>
              <a:buFont typeface="Lucida Sans"/>
              <a:buNone/>
              <a:defRPr/>
            </a:lvl3pPr>
            <a:lvl4pPr lvl="3" algn="l">
              <a:spcBef>
                <a:spcPts val="0"/>
              </a:spcBef>
              <a:spcAft>
                <a:spcPts val="0"/>
              </a:spcAft>
              <a:buClr>
                <a:schemeClr val="dk2"/>
              </a:buClr>
              <a:buSzPts val="1400"/>
              <a:buFont typeface="Lucida Sans"/>
              <a:buNone/>
              <a:defRPr/>
            </a:lvl4pPr>
            <a:lvl5pPr lvl="4" algn="l">
              <a:spcBef>
                <a:spcPts val="0"/>
              </a:spcBef>
              <a:spcAft>
                <a:spcPts val="0"/>
              </a:spcAft>
              <a:buClr>
                <a:schemeClr val="dk2"/>
              </a:buClr>
              <a:buSzPts val="1400"/>
              <a:buFont typeface="Lucida Sans"/>
              <a:buNone/>
              <a:defRPr/>
            </a:lvl5pPr>
            <a:lvl6pPr lvl="5" algn="l">
              <a:spcBef>
                <a:spcPts val="0"/>
              </a:spcBef>
              <a:spcAft>
                <a:spcPts val="0"/>
              </a:spcAft>
              <a:buClr>
                <a:schemeClr val="dk2"/>
              </a:buClr>
              <a:buSzPts val="1400"/>
              <a:buFont typeface="Lucida Sans"/>
              <a:buNone/>
              <a:defRPr/>
            </a:lvl6pPr>
            <a:lvl7pPr lvl="6" algn="l">
              <a:spcBef>
                <a:spcPts val="0"/>
              </a:spcBef>
              <a:spcAft>
                <a:spcPts val="0"/>
              </a:spcAft>
              <a:buClr>
                <a:schemeClr val="dk2"/>
              </a:buClr>
              <a:buSzPts val="1400"/>
              <a:buFont typeface="Lucida Sans"/>
              <a:buNone/>
              <a:defRPr/>
            </a:lvl7pPr>
            <a:lvl8pPr lvl="7" algn="l">
              <a:spcBef>
                <a:spcPts val="0"/>
              </a:spcBef>
              <a:spcAft>
                <a:spcPts val="0"/>
              </a:spcAft>
              <a:buClr>
                <a:schemeClr val="dk2"/>
              </a:buClr>
              <a:buSzPts val="1400"/>
              <a:buFont typeface="Lucida Sans"/>
              <a:buNone/>
              <a:defRPr/>
            </a:lvl8pPr>
            <a:lvl9pPr lvl="8" algn="l">
              <a:spcBef>
                <a:spcPts val="0"/>
              </a:spcBef>
              <a:spcAft>
                <a:spcPts val="0"/>
              </a:spcAft>
              <a:buClr>
                <a:schemeClr val="dk2"/>
              </a:buClr>
              <a:buSzPts val="1400"/>
              <a:buFont typeface="Lucida Sans"/>
              <a:buNone/>
              <a:defRPr/>
            </a:lvl9pPr>
          </a:lstStyle>
          <a:p/>
        </p:txBody>
      </p:sp>
      <p:sp>
        <p:nvSpPr>
          <p:cNvPr descr="An empty placeholder to add an image. Click on the placeholder and select the image that you wish to add." id="71" name="Google Shape;71;p22"/>
          <p:cNvSpPr/>
          <p:nvPr>
            <p:ph idx="2" type="pic"/>
          </p:nvPr>
        </p:nvSpPr>
        <p:spPr>
          <a:xfrm>
            <a:off x="971551" y="2360815"/>
            <a:ext cx="2145722" cy="3763156"/>
          </a:xfrm>
          <a:prstGeom prst="rect">
            <a:avLst/>
          </a:prstGeom>
          <a:noFill/>
          <a:ln cap="flat" cmpd="sng" w="12700">
            <a:solidFill>
              <a:srgbClr val="CCCCCC"/>
            </a:solidFill>
            <a:prstDash val="solid"/>
            <a:round/>
            <a:headEnd len="sm" w="sm" type="none"/>
            <a:tailEnd len="sm" w="sm" type="none"/>
          </a:ln>
        </p:spPr>
      </p:sp>
      <p:sp>
        <p:nvSpPr>
          <p:cNvPr descr="An empty placeholder to add an image. Click on the placeholder and select the image that you wish to add." id="72" name="Google Shape;72;p22"/>
          <p:cNvSpPr/>
          <p:nvPr>
            <p:ph idx="3" type="pic"/>
          </p:nvPr>
        </p:nvSpPr>
        <p:spPr>
          <a:xfrm>
            <a:off x="3384066" y="2011680"/>
            <a:ext cx="2360753" cy="4087372"/>
          </a:xfrm>
          <a:prstGeom prst="rect">
            <a:avLst/>
          </a:prstGeom>
          <a:noFill/>
          <a:ln cap="flat" cmpd="sng" w="12700">
            <a:solidFill>
              <a:srgbClr val="CCCCCC"/>
            </a:solidFill>
            <a:prstDash val="solid"/>
            <a:round/>
            <a:headEnd len="sm" w="sm" type="none"/>
            <a:tailEnd len="sm" w="sm" type="none"/>
          </a:ln>
        </p:spPr>
      </p:sp>
      <p:sp>
        <p:nvSpPr>
          <p:cNvPr descr="An empty placeholder to add an image. Click on the placeholder and select the image that you wish to add." id="73" name="Google Shape;73;p22"/>
          <p:cNvSpPr/>
          <p:nvPr>
            <p:ph idx="4" type="pic"/>
          </p:nvPr>
        </p:nvSpPr>
        <p:spPr>
          <a:xfrm>
            <a:off x="5992356" y="2327564"/>
            <a:ext cx="2137492" cy="3706296"/>
          </a:xfrm>
          <a:prstGeom prst="rect">
            <a:avLst/>
          </a:prstGeom>
          <a:noFill/>
          <a:ln cap="flat" cmpd="sng" w="12700">
            <a:solidFill>
              <a:srgbClr val="CCCCCC"/>
            </a:solidFill>
            <a:prstDash val="solid"/>
            <a:round/>
            <a:headEnd len="sm" w="sm" type="none"/>
            <a:tailEnd len="sm" w="sm" type="none"/>
          </a:ln>
        </p:spPr>
      </p:sp>
      <p:sp>
        <p:nvSpPr>
          <p:cNvPr id="74" name="Google Shape;74;p2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1pPr>
            <a:lvl2pPr indent="0" lvl="1"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2pPr>
            <a:lvl3pPr indent="0" lvl="2"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3pPr>
            <a:lvl4pPr indent="0" lvl="3"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4pPr>
            <a:lvl5pPr indent="0" lvl="4"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5pPr>
            <a:lvl6pPr indent="0" lvl="5"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6pPr>
            <a:lvl7pPr indent="0" lvl="6"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7pPr>
            <a:lvl8pPr indent="0" lvl="7"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8pPr>
            <a:lvl9pPr indent="0" lvl="8" marL="0" marR="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9" name="Shape 89"/>
        <p:cNvGrpSpPr/>
        <p:nvPr/>
      </p:nvGrpSpPr>
      <p:grpSpPr>
        <a:xfrm>
          <a:off x="0" y="0"/>
          <a:ext cx="0" cy="0"/>
          <a:chOff x="0" y="0"/>
          <a:chExt cx="0" cy="0"/>
        </a:xfrm>
      </p:grpSpPr>
      <p:sp>
        <p:nvSpPr>
          <p:cNvPr id="90" name="Google Shape;90;p27"/>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5"/>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2" name="Google Shape;92;p2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29"/>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7" name="Google Shape;107;p29"/>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8" name="Google Shape;108;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8" name="Shape 118"/>
        <p:cNvGrpSpPr/>
        <p:nvPr/>
      </p:nvGrpSpPr>
      <p:grpSpPr>
        <a:xfrm>
          <a:off x="0" y="0"/>
          <a:ext cx="0" cy="0"/>
          <a:chOff x="0" y="0"/>
          <a:chExt cx="0" cy="0"/>
        </a:xfrm>
      </p:grpSpPr>
      <p:sp>
        <p:nvSpPr>
          <p:cNvPr id="119" name="Google Shape;119;p31"/>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1"/>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1" name="Google Shape;121;p31"/>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2" name="Google Shape;122;p31"/>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3" name="Google Shape;123;p31"/>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4" name="Google Shape;124;p3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atin typeface="Lucida Sans"/>
                <a:ea typeface="Lucida Sans"/>
                <a:cs typeface="Lucida Sans"/>
                <a:sym typeface="Lucida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image" Target="../media/image1.png"/><Relationship Id="rId3" Type="http://schemas.openxmlformats.org/officeDocument/2006/relationships/slideLayout" Target="../slideLayouts/slideLayout6.xml"/><Relationship Id="rId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slideLayout" Target="../slideLayouts/slideLayout7.xml"/><Relationship Id="rId5"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slideLayout" Target="../slideLayouts/slideLayout8.xml"/><Relationship Id="rId5"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9.xml"/><Relationship Id="rId3"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slideLayout" Target="../slideLayouts/slideLayout10.xml"/><Relationship Id="rId5" Type="http://schemas.openxmlformats.org/officeDocument/2006/relationships/theme" Target="../theme/theme9.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1.xml"/><Relationship Id="rId3" Type="http://schemas.openxmlformats.org/officeDocument/2006/relationships/theme" Target="../theme/theme7.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slideLayout" Target="../slideLayouts/slideLayout12.xml"/><Relationship Id="rId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0" y="4664075"/>
            <a:ext cx="9150350" cy="0"/>
          </a:xfrm>
          <a:prstGeom prst="rtTriangle">
            <a:avLst/>
          </a:prstGeom>
          <a:gradFill>
            <a:gsLst>
              <a:gs pos="0">
                <a:srgbClr val="900000"/>
              </a:gs>
              <a:gs pos="55000">
                <a:srgbClr val="CF4242"/>
              </a:gs>
              <a:gs pos="100000">
                <a:srgbClr val="900000"/>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1" name="Google Shape;11;p17"/>
          <p:cNvGrpSpPr/>
          <p:nvPr/>
        </p:nvGrpSpPr>
        <p:grpSpPr>
          <a:xfrm>
            <a:off x="-12192" y="4953000"/>
            <a:ext cx="9162288" cy="1911350"/>
            <a:chOff x="-12783" y="4832896"/>
            <a:chExt cx="9162879" cy="2032192"/>
          </a:xfrm>
        </p:grpSpPr>
        <p:sp>
          <p:nvSpPr>
            <p:cNvPr id="12" name="Google Shape;12;p17"/>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7"/>
            <p:cNvSpPr/>
            <p:nvPr/>
          </p:nvSpPr>
          <p:spPr>
            <a:xfrm>
              <a:off x="35926" y="5135025"/>
              <a:ext cx="9108074" cy="838869"/>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7"/>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5" name="Google Shape;15;p17"/>
            <p:cNvPicPr preferRelativeResize="0"/>
            <p:nvPr/>
          </p:nvPicPr>
          <p:blipFill rotWithShape="1">
            <a:blip r:embed="rId2">
              <a:alphaModFix/>
            </a:blip>
            <a:srcRect b="0" l="0" r="0" t="0"/>
            <a:stretch/>
          </p:blipFill>
          <p:spPr>
            <a:xfrm>
              <a:off x="-12783" y="4875025"/>
              <a:ext cx="9162879" cy="855546"/>
            </a:xfrm>
            <a:prstGeom prst="rect">
              <a:avLst/>
            </a:prstGeom>
            <a:noFill/>
            <a:ln>
              <a:noFill/>
            </a:ln>
          </p:spPr>
        </p:pic>
      </p:grpSp>
      <p:sp>
        <p:nvSpPr>
          <p:cNvPr id="16" name="Google Shape;16;p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17" name="Google Shape;17;p1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 name="Google Shape;18;p1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1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1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1pPr>
            <a:lvl2pPr indent="0" lvl="1"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2pPr>
            <a:lvl3pPr indent="0" lvl="2"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3pPr>
            <a:lvl4pPr indent="0" lvl="3"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4pPr>
            <a:lvl5pPr indent="0" lvl="4"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5pPr>
            <a:lvl6pPr indent="0" lvl="5"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6pPr>
            <a:lvl7pPr indent="0" lvl="6"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7pPr>
            <a:lvl8pPr indent="0" lvl="7"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8pPr>
            <a:lvl9pPr indent="0" lvl="8" marL="0" marR="0" rtl="0" algn="r">
              <a:lnSpc>
                <a:spcPct val="100000"/>
              </a:lnSpc>
              <a:spcBef>
                <a:spcPts val="0"/>
              </a:spcBef>
              <a:spcAft>
                <a:spcPts val="0"/>
              </a:spcAft>
              <a:buClr>
                <a:srgbClr val="FFFFFF"/>
              </a:buClr>
              <a:buSzPts val="1000"/>
              <a:buFont typeface="Lucida Sans"/>
              <a:buNone/>
              <a:defRPr b="0" i="0" sz="1000" u="non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19"/>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19"/>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19"/>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1" name="Google Shape;31;p19"/>
          <p:cNvPicPr preferRelativeResize="0"/>
          <p:nvPr/>
        </p:nvPicPr>
        <p:blipFill rotWithShape="1">
          <a:blip r:embed="rId2">
            <a:alphaModFix/>
          </a:blip>
          <a:srcRect b="0" l="0" r="0" t="0"/>
          <a:stretch/>
        </p:blipFill>
        <p:spPr>
          <a:xfrm>
            <a:off x="-19050" y="5778500"/>
            <a:ext cx="3421062" cy="1098550"/>
          </a:xfrm>
          <a:prstGeom prst="rect">
            <a:avLst/>
          </a:prstGeom>
          <a:noFill/>
          <a:ln>
            <a:noFill/>
          </a:ln>
        </p:spPr>
      </p:pic>
      <p:sp>
        <p:nvSpPr>
          <p:cNvPr id="32" name="Google Shape;32;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33" name="Google Shape;33;p1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 name="Google Shape;34;p1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1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1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21"/>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 name="Google Shape;61;p21"/>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 name="Google Shape;62;p21"/>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63" name="Google Shape;63;p21"/>
          <p:cNvPicPr preferRelativeResize="0"/>
          <p:nvPr/>
        </p:nvPicPr>
        <p:blipFill rotWithShape="1">
          <a:blip r:embed="rId2">
            <a:alphaModFix/>
          </a:blip>
          <a:srcRect b="0" l="0" r="0" t="0"/>
          <a:stretch/>
        </p:blipFill>
        <p:spPr>
          <a:xfrm>
            <a:off x="-19050" y="5778500"/>
            <a:ext cx="3421062" cy="1098550"/>
          </a:xfrm>
          <a:prstGeom prst="rect">
            <a:avLst/>
          </a:prstGeom>
          <a:noFill/>
          <a:ln>
            <a:noFill/>
          </a:ln>
        </p:spPr>
      </p:pic>
      <p:sp>
        <p:nvSpPr>
          <p:cNvPr id="64" name="Google Shape;64;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65" name="Google Shape;65;p2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66" name="Google Shape;66;p2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2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2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1pPr>
            <a:lvl2pPr indent="0" lvl="1"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2pPr>
            <a:lvl3pPr indent="0" lvl="2"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3pPr>
            <a:lvl4pPr indent="0" lvl="3"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4pPr>
            <a:lvl5pPr indent="0" lvl="4"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5pPr>
            <a:lvl6pPr indent="0" lvl="5"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6pPr>
            <a:lvl7pPr indent="0" lvl="6"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7pPr>
            <a:lvl8pPr indent="0" lvl="7"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8pPr>
            <a:lvl9pPr indent="0" lvl="8" marL="0" marR="0" rtl="0" algn="r">
              <a:lnSpc>
                <a:spcPct val="100000"/>
              </a:lnSpc>
              <a:spcBef>
                <a:spcPts val="0"/>
              </a:spcBef>
              <a:spcAft>
                <a:spcPts val="0"/>
              </a:spcAft>
              <a:buClr>
                <a:srgbClr val="000000"/>
              </a:buClr>
              <a:buSzPts val="1000"/>
              <a:buFont typeface="Lucida Sans"/>
              <a:buNone/>
              <a:defRPr b="0" i="0" sz="1000" u="none">
                <a:solidFill>
                  <a:srgbClr val="000000"/>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3"/>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7" name="Shape 77"/>
        <p:cNvGrpSpPr/>
        <p:nvPr/>
      </p:nvGrpSpPr>
      <p:grpSpPr>
        <a:xfrm>
          <a:off x="0" y="0"/>
          <a:ext cx="0" cy="0"/>
          <a:chOff x="0" y="0"/>
          <a:chExt cx="0" cy="0"/>
        </a:xfrm>
      </p:grpSpPr>
      <p:sp>
        <p:nvSpPr>
          <p:cNvPr id="78" name="Google Shape;78;p26"/>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79" name="Google Shape;79;p26"/>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0" name="Google Shape;80;p26"/>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81" name="Google Shape;81;p26"/>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82" name="Google Shape;82;p26"/>
          <p:cNvSpPr/>
          <p:nvPr/>
        </p:nvSpPr>
        <p:spPr>
          <a:xfrm>
            <a:off x="3636962" y="3005137"/>
            <a:ext cx="182562" cy="228600"/>
          </a:xfrm>
          <a:prstGeom prst="chevron">
            <a:avLst>
              <a:gd fmla="val 10800" name="adj"/>
            </a:avLst>
          </a:prstGeom>
          <a:gradFill>
            <a:gsLst>
              <a:gs pos="0">
                <a:srgbClr val="9A0000"/>
              </a:gs>
              <a:gs pos="72000">
                <a:srgbClr val="C94747"/>
              </a:gs>
              <a:gs pos="100000">
                <a:srgbClr val="D07B7B"/>
              </a:gs>
            </a:gsLst>
            <a:lin ang="16200000" scaled="0"/>
          </a:gradFill>
          <a:ln cap="rnd" cmpd="sng" w="9525">
            <a:solidFill>
              <a:srgbClr val="7E0000"/>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3" name="Google Shape;83;p26"/>
          <p:cNvSpPr/>
          <p:nvPr/>
        </p:nvSpPr>
        <p:spPr>
          <a:xfrm>
            <a:off x="3449637" y="3005137"/>
            <a:ext cx="184150" cy="228600"/>
          </a:xfrm>
          <a:prstGeom prst="chevron">
            <a:avLst>
              <a:gd fmla="val 10800" name="adj"/>
            </a:avLst>
          </a:prstGeom>
          <a:gradFill>
            <a:gsLst>
              <a:gs pos="0">
                <a:srgbClr val="9A0000"/>
              </a:gs>
              <a:gs pos="72000">
                <a:srgbClr val="C94747"/>
              </a:gs>
              <a:gs pos="100000">
                <a:srgbClr val="D07B7B"/>
              </a:gs>
            </a:gsLst>
            <a:lin ang="16200000" scaled="0"/>
          </a:gradFill>
          <a:ln cap="rnd" cmpd="sng" w="9525">
            <a:solidFill>
              <a:srgbClr val="7E0000"/>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84" name="Google Shape;84;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9pPr>
          </a:lstStyle>
          <a:p/>
        </p:txBody>
      </p:sp>
      <p:sp>
        <p:nvSpPr>
          <p:cNvPr id="85" name="Google Shape;85;p2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86" name="Google Shape;86;p2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7" name="Google Shape;87;p2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8" name="Google Shape;88;p2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5" name="Shape 95"/>
        <p:cNvGrpSpPr/>
        <p:nvPr/>
      </p:nvGrpSpPr>
      <p:grpSpPr>
        <a:xfrm>
          <a:off x="0" y="0"/>
          <a:ext cx="0" cy="0"/>
          <a:chOff x="0" y="0"/>
          <a:chExt cx="0" cy="0"/>
        </a:xfrm>
      </p:grpSpPr>
      <p:sp>
        <p:nvSpPr>
          <p:cNvPr id="96" name="Google Shape;96;p28"/>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7" name="Google Shape;97;p28"/>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98" name="Google Shape;98;p28"/>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99" name="Google Shape;99;p28"/>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100" name="Google Shape;100;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9pPr>
          </a:lstStyle>
          <a:p/>
        </p:txBody>
      </p:sp>
      <p:sp>
        <p:nvSpPr>
          <p:cNvPr id="101" name="Google Shape;101;p2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102" name="Google Shape;102;p2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3" name="Google Shape;103;p2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04" name="Google Shape;104;p2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2" name="Shape 112"/>
        <p:cNvGrpSpPr/>
        <p:nvPr/>
      </p:nvGrpSpPr>
      <p:grpSpPr>
        <a:xfrm>
          <a:off x="0" y="0"/>
          <a:ext cx="0" cy="0"/>
          <a:chOff x="0" y="0"/>
          <a:chExt cx="0" cy="0"/>
        </a:xfrm>
      </p:grpSpPr>
      <p:sp>
        <p:nvSpPr>
          <p:cNvPr id="113" name="Google Shape;113;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114" name="Google Shape;114;p3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15" name="Google Shape;115;p3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3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3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27" name="Shape 127"/>
        <p:cNvGrpSpPr/>
        <p:nvPr/>
      </p:nvGrpSpPr>
      <p:grpSpPr>
        <a:xfrm>
          <a:off x="0" y="0"/>
          <a:ext cx="0" cy="0"/>
          <a:chOff x="0" y="0"/>
          <a:chExt cx="0" cy="0"/>
        </a:xfrm>
      </p:grpSpPr>
      <p:sp>
        <p:nvSpPr>
          <p:cNvPr id="128" name="Google Shape;128;p32"/>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29" name="Google Shape;129;p32"/>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30" name="Google Shape;130;p32"/>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31" name="Google Shape;131;p32"/>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132" name="Google Shape;132;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9pPr>
          </a:lstStyle>
          <a:p/>
        </p:txBody>
      </p:sp>
      <p:sp>
        <p:nvSpPr>
          <p:cNvPr id="133" name="Google Shape;133;p3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134" name="Google Shape;134;p3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5" name="Google Shape;135;p3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6" name="Google Shape;136;p3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2" name="Shape 142"/>
        <p:cNvGrpSpPr/>
        <p:nvPr/>
      </p:nvGrpSpPr>
      <p:grpSpPr>
        <a:xfrm>
          <a:off x="0" y="0"/>
          <a:ext cx="0" cy="0"/>
          <a:chOff x="0" y="0"/>
          <a:chExt cx="0" cy="0"/>
        </a:xfrm>
      </p:grpSpPr>
      <p:sp>
        <p:nvSpPr>
          <p:cNvPr id="143" name="Google Shape;143;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144" name="Google Shape;144;p3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45" name="Google Shape;145;p3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6" name="Google Shape;146;p3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3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dk1"/>
              </a:buClr>
              <a:buSzPts val="1000"/>
              <a:buFont typeface="Lucida Sans"/>
              <a:buNone/>
              <a:defRPr b="0" i="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5" name="Shape 155"/>
        <p:cNvGrpSpPr/>
        <p:nvPr/>
      </p:nvGrpSpPr>
      <p:grpSpPr>
        <a:xfrm>
          <a:off x="0" y="0"/>
          <a:ext cx="0" cy="0"/>
          <a:chOff x="0" y="0"/>
          <a:chExt cx="0" cy="0"/>
        </a:xfrm>
      </p:grpSpPr>
      <p:sp>
        <p:nvSpPr>
          <p:cNvPr id="156" name="Google Shape;156;p36"/>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D29C9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7" name="Google Shape;157;p36"/>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58" name="Google Shape;158;p36"/>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59" name="Google Shape;159;p36"/>
          <p:cNvPicPr preferRelativeResize="0"/>
          <p:nvPr/>
        </p:nvPicPr>
        <p:blipFill rotWithShape="1">
          <a:blip r:embed="rId3">
            <a:alphaModFix/>
          </a:blip>
          <a:srcRect b="0" l="0" r="0" t="0"/>
          <a:stretch/>
        </p:blipFill>
        <p:spPr>
          <a:xfrm>
            <a:off x="-19050" y="5778500"/>
            <a:ext cx="3421062" cy="1098550"/>
          </a:xfrm>
          <a:prstGeom prst="rect">
            <a:avLst/>
          </a:prstGeom>
          <a:noFill/>
          <a:ln>
            <a:noFill/>
          </a:ln>
        </p:spPr>
      </p:pic>
      <p:sp>
        <p:nvSpPr>
          <p:cNvPr id="160" name="Google Shape;160;p36"/>
          <p:cNvSpPr/>
          <p:nvPr/>
        </p:nvSpPr>
        <p:spPr>
          <a:xfrm>
            <a:off x="8664575" y="4987925"/>
            <a:ext cx="182562" cy="228600"/>
          </a:xfrm>
          <a:prstGeom prst="chevron">
            <a:avLst>
              <a:gd fmla="val 10800" name="adj"/>
            </a:avLst>
          </a:prstGeom>
          <a:gradFill>
            <a:gsLst>
              <a:gs pos="0">
                <a:srgbClr val="9A0000"/>
              </a:gs>
              <a:gs pos="72000">
                <a:srgbClr val="C94747"/>
              </a:gs>
              <a:gs pos="100000">
                <a:srgbClr val="D07B7B"/>
              </a:gs>
            </a:gsLst>
            <a:lin ang="16200000" scaled="0"/>
          </a:gradFill>
          <a:ln cap="rnd" cmpd="sng" w="9525">
            <a:solidFill>
              <a:srgbClr val="7E0000"/>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1" name="Google Shape;161;p36"/>
          <p:cNvSpPr/>
          <p:nvPr/>
        </p:nvSpPr>
        <p:spPr>
          <a:xfrm>
            <a:off x="8477250" y="4987925"/>
            <a:ext cx="182562" cy="228600"/>
          </a:xfrm>
          <a:prstGeom prst="chevron">
            <a:avLst>
              <a:gd fmla="val 10800" name="adj"/>
            </a:avLst>
          </a:prstGeom>
          <a:gradFill>
            <a:gsLst>
              <a:gs pos="0">
                <a:srgbClr val="9A0000"/>
              </a:gs>
              <a:gs pos="72000">
                <a:srgbClr val="C94747"/>
              </a:gs>
              <a:gs pos="100000">
                <a:srgbClr val="D07B7B"/>
              </a:gs>
            </a:gsLst>
            <a:lin ang="16200000" scaled="0"/>
          </a:gradFill>
          <a:ln cap="rnd" cmpd="sng" w="9525">
            <a:solidFill>
              <a:srgbClr val="7E0000"/>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62" name="Google Shape;162;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9pPr>
          </a:lstStyle>
          <a:p/>
        </p:txBody>
      </p:sp>
      <p:sp>
        <p:nvSpPr>
          <p:cNvPr id="163" name="Google Shape;163;p3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164" name="Google Shape;164;p3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Lucida Sans"/>
                <a:ea typeface="Lucida Sans"/>
                <a:cs typeface="Lucida Sans"/>
                <a:sym typeface="Lucida Sans"/>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5" name="Google Shape;165;p3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6" name="Google Shape;166;p3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1pPr>
            <a:lvl2pPr indent="0" lvl="1"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2pPr>
            <a:lvl3pPr indent="0" lvl="2"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3pPr>
            <a:lvl4pPr indent="0" lvl="3"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4pPr>
            <a:lvl5pPr indent="0" lvl="4"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5pPr>
            <a:lvl6pPr indent="0" lvl="5"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6pPr>
            <a:lvl7pPr indent="0" lvl="6"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7pPr>
            <a:lvl8pPr indent="0" lvl="7"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8pPr>
            <a:lvl9pPr indent="0" lvl="8" marL="0" marR="0" rtl="0" algn="r">
              <a:lnSpc>
                <a:spcPct val="100000"/>
              </a:lnSpc>
              <a:spcBef>
                <a:spcPts val="0"/>
              </a:spcBef>
              <a:spcAft>
                <a:spcPts val="0"/>
              </a:spcAft>
              <a:buClr>
                <a:schemeClr val="lt1"/>
              </a:buClr>
              <a:buSzPts val="1000"/>
              <a:buFont typeface="Lucida Sans"/>
              <a:buNone/>
              <a:defRPr b="0" i="0" sz="1000" u="non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8.jp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4294967295" type="ctrTitle"/>
          </p:nvPr>
        </p:nvSpPr>
        <p:spPr>
          <a:xfrm>
            <a:off x="533400" y="304800"/>
            <a:ext cx="8229600" cy="1828800"/>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chemeClr val="dk2"/>
              </a:buClr>
              <a:buSzPts val="4800"/>
              <a:buFont typeface="Lucida Sans"/>
              <a:buNone/>
            </a:pPr>
            <a:r>
              <a:rPr b="1" i="0" lang="en-US" sz="4800" u="none" cap="none" strike="noStrike">
                <a:solidFill>
                  <a:schemeClr val="dk2"/>
                </a:solidFill>
                <a:latin typeface="Lucida Sans"/>
                <a:ea typeface="Lucida Sans"/>
                <a:cs typeface="Lucida Sans"/>
                <a:sym typeface="Lucida Sans"/>
              </a:rPr>
              <a:t>Christ the King Catholic Primary School</a:t>
            </a:r>
            <a:endParaRPr b="1" i="0" sz="4800" u="none" cap="none" strike="noStrike">
              <a:solidFill>
                <a:schemeClr val="dk2"/>
              </a:solidFill>
              <a:latin typeface="Lucida Sans"/>
              <a:ea typeface="Lucida Sans"/>
              <a:cs typeface="Lucida Sans"/>
              <a:sym typeface="Lucida Sans"/>
            </a:endParaRPr>
          </a:p>
        </p:txBody>
      </p:sp>
      <p:sp>
        <p:nvSpPr>
          <p:cNvPr id="179" name="Google Shape;179;p1"/>
          <p:cNvSpPr txBox="1"/>
          <p:nvPr>
            <p:ph idx="1" type="subTitle"/>
          </p:nvPr>
        </p:nvSpPr>
        <p:spPr>
          <a:xfrm>
            <a:off x="1476375" y="2349500"/>
            <a:ext cx="6400800" cy="175260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1836"/>
              <a:buNone/>
            </a:pPr>
            <a:r>
              <a:rPr b="0" i="0" lang="en-US" sz="2700" u="none">
                <a:solidFill>
                  <a:schemeClr val="dk2"/>
                </a:solidFill>
                <a:latin typeface="Calibri"/>
                <a:ea typeface="Calibri"/>
                <a:cs typeface="Calibri"/>
                <a:sym typeface="Calibri"/>
              </a:rPr>
              <a:t>Welcome Back!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0"/>
          <p:cNvSpPr txBox="1"/>
          <p:nvPr>
            <p:ph idx="4294967295" type="title"/>
          </p:nvPr>
        </p:nvSpPr>
        <p:spPr>
          <a:xfrm>
            <a:off x="467544" y="-17140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Curriculum </a:t>
            </a:r>
            <a:endParaRPr b="1" i="0" sz="4100" u="none" cap="none" strike="noStrike">
              <a:solidFill>
                <a:schemeClr val="dk2"/>
              </a:solidFill>
              <a:latin typeface="Lucida Sans"/>
              <a:ea typeface="Lucida Sans"/>
              <a:cs typeface="Lucida Sans"/>
              <a:sym typeface="Lucida Sans"/>
            </a:endParaRPr>
          </a:p>
        </p:txBody>
      </p:sp>
      <p:graphicFrame>
        <p:nvGraphicFramePr>
          <p:cNvPr id="243" name="Google Shape;243;p10"/>
          <p:cNvGraphicFramePr/>
          <p:nvPr/>
        </p:nvGraphicFramePr>
        <p:xfrm>
          <a:off x="684212" y="908050"/>
          <a:ext cx="3000000" cy="3000000"/>
        </p:xfrm>
        <a:graphic>
          <a:graphicData uri="http://schemas.openxmlformats.org/drawingml/2006/table">
            <a:tbl>
              <a:tblPr>
                <a:noFill/>
                <a:tableStyleId>{796D9DCF-B536-4C71-8503-BAF664E22CA9}</a:tableStyleId>
              </a:tblPr>
              <a:tblGrid>
                <a:gridCol w="2479675"/>
                <a:gridCol w="2479675"/>
                <a:gridCol w="2481250"/>
              </a:tblGrid>
              <a:tr h="838200">
                <a:tc>
                  <a:txBody>
                    <a:bodyPr/>
                    <a:lstStyle/>
                    <a:p>
                      <a:pPr indent="0" lvl="0" marL="0" marR="0" rtl="0" algn="ctr">
                        <a:lnSpc>
                          <a:spcPct val="100000"/>
                        </a:lnSpc>
                        <a:spcBef>
                          <a:spcPts val="0"/>
                        </a:spcBef>
                        <a:spcAft>
                          <a:spcPts val="0"/>
                        </a:spcAft>
                        <a:buClr>
                          <a:srgbClr val="FFFFFF"/>
                        </a:buClr>
                        <a:buSzPts val="1600"/>
                        <a:buFont typeface="Lucida Sans"/>
                        <a:buNone/>
                      </a:pPr>
                      <a:r>
                        <a:rPr b="1" i="0" lang="en-US" sz="1600" u="none" cap="none" strike="noStrike">
                          <a:solidFill>
                            <a:srgbClr val="FFFFFF"/>
                          </a:solidFill>
                          <a:latin typeface="Lucida Sans"/>
                          <a:ea typeface="Lucida Sans"/>
                          <a:cs typeface="Lucida Sans"/>
                          <a:sym typeface="Lucida Sans"/>
                        </a:rPr>
                        <a:t>Autumn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600"/>
                        <a:buFont typeface="Lucida Sans"/>
                        <a:buNone/>
                      </a:pPr>
                      <a:r>
                        <a:rPr b="1" i="0" lang="en-US" sz="1600" u="none" cap="none" strike="noStrike">
                          <a:solidFill>
                            <a:srgbClr val="FFFFFF"/>
                          </a:solidFill>
                          <a:latin typeface="Lucida Sans"/>
                          <a:ea typeface="Lucida Sans"/>
                          <a:cs typeface="Lucida Sans"/>
                          <a:sym typeface="Lucida Sans"/>
                        </a:rPr>
                        <a:t>Spring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600"/>
                        <a:buFont typeface="Lucida Sans"/>
                        <a:buNone/>
                      </a:pPr>
                      <a:r>
                        <a:rPr b="1" i="0" lang="en-US" sz="1600" u="none" cap="none" strike="noStrike">
                          <a:solidFill>
                            <a:srgbClr val="FFFFFF"/>
                          </a:solidFill>
                          <a:latin typeface="Lucida Sans"/>
                          <a:ea typeface="Lucida Sans"/>
                          <a:cs typeface="Lucida Sans"/>
                          <a:sym typeface="Lucida Sans"/>
                        </a:rPr>
                        <a:t>Summer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831975">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cap="none" strike="noStrike">
                          <a:solidFill>
                            <a:srgbClr val="000000"/>
                          </a:solidFill>
                          <a:latin typeface="Lucida Sans"/>
                          <a:ea typeface="Lucida Sans"/>
                          <a:cs typeface="Lucida Sans"/>
                          <a:sym typeface="Lucida Sans"/>
                        </a:rPr>
                        <a:t>Victorians </a:t>
                      </a:r>
                      <a:endParaRPr b="0" i="0" sz="1800" u="none" cap="none" strike="noStrik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cap="none" strike="noStrike">
                          <a:solidFill>
                            <a:srgbClr val="000000"/>
                          </a:solidFill>
                          <a:latin typeface="Lucida Sans"/>
                          <a:ea typeface="Lucida Sans"/>
                          <a:cs typeface="Lucida Sans"/>
                          <a:sym typeface="Lucida Sans"/>
                        </a:rPr>
                        <a:t>(Victorian day in school </a:t>
                      </a:r>
                      <a:r>
                        <a:rPr b="0" i="0" lang="en-US" sz="1600" u="none" cap="none" strike="noStrike">
                          <a:solidFill>
                            <a:schemeClr val="dk1"/>
                          </a:solidFill>
                          <a:latin typeface="Lucida Sans"/>
                          <a:ea typeface="Lucida Sans"/>
                          <a:cs typeface="Lucida Sans"/>
                          <a:sym typeface="Lucida Sans"/>
                        </a:rPr>
                        <a:t>- date tbc</a:t>
                      </a:r>
                      <a:endParaRPr/>
                    </a:p>
                    <a:p>
                      <a:pPr indent="0" lvl="0" marL="0" marR="0" rtl="0" algn="l">
                        <a:lnSpc>
                          <a:spcPct val="100000"/>
                        </a:lnSpc>
                        <a:spcBef>
                          <a:spcPts val="0"/>
                        </a:spcBef>
                        <a:spcAft>
                          <a:spcPts val="0"/>
                        </a:spcAft>
                        <a:buClr>
                          <a:schemeClr val="dk1"/>
                        </a:buClr>
                        <a:buSzPts val="1600"/>
                        <a:buFont typeface="Lucida Sans"/>
                        <a:buNone/>
                      </a:pPr>
                      <a:r>
                        <a:t/>
                      </a:r>
                      <a:endParaRPr b="0" i="0" sz="1600" u="none" cap="none" strike="noStrik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cap="none" strike="noStrike">
                          <a:solidFill>
                            <a:srgbClr val="000000"/>
                          </a:solidFill>
                          <a:latin typeface="Lucida Sans"/>
                          <a:ea typeface="Lucida Sans"/>
                          <a:cs typeface="Lucida Sans"/>
                          <a:sym typeface="Lucida Sans"/>
                        </a:rPr>
                        <a:t>Trip – Port sunlight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cap="none" strike="noStrike">
                          <a:solidFill>
                            <a:srgbClr val="000000"/>
                          </a:solidFill>
                          <a:latin typeface="Lucida Sans"/>
                          <a:ea typeface="Lucida Sans"/>
                          <a:cs typeface="Lucida Sans"/>
                          <a:sym typeface="Lucida Sans"/>
                        </a:rPr>
                        <a:t>Africa </a:t>
                      </a:r>
                      <a:endParaRPr/>
                    </a:p>
                    <a:p>
                      <a:pPr indent="0" lvl="0" marL="0" marR="0" rtl="0" algn="l">
                        <a:lnSpc>
                          <a:spcPct val="100000"/>
                        </a:lnSpc>
                        <a:spcBef>
                          <a:spcPts val="0"/>
                        </a:spcBef>
                        <a:spcAft>
                          <a:spcPts val="0"/>
                        </a:spcAft>
                        <a:buClr>
                          <a:schemeClr val="dk1"/>
                        </a:buClr>
                        <a:buSzPts val="1600"/>
                        <a:buFont typeface="Lucida Sans"/>
                        <a:buNone/>
                      </a:pPr>
                      <a:r>
                        <a:rPr b="0" i="0" lang="en-US" sz="1600" u="none" cap="none" strike="noStrike">
                          <a:solidFill>
                            <a:schemeClr val="dk1"/>
                          </a:solidFill>
                          <a:latin typeface="Lucida Sans"/>
                          <a:ea typeface="Lucida Sans"/>
                          <a:cs typeface="Lucida Sans"/>
                          <a:sym typeface="Lucida Sans"/>
                        </a:rPr>
                        <a:t>Fairtrade</a:t>
                      </a:r>
                      <a:endParaRPr/>
                    </a:p>
                    <a:p>
                      <a:pPr indent="0" lvl="0" marL="0" marR="0" rtl="0" algn="l">
                        <a:lnSpc>
                          <a:spcPct val="100000"/>
                        </a:lnSpc>
                        <a:spcBef>
                          <a:spcPts val="0"/>
                        </a:spcBef>
                        <a:spcAft>
                          <a:spcPts val="0"/>
                        </a:spcAft>
                        <a:buClr>
                          <a:schemeClr val="dk1"/>
                        </a:buClr>
                        <a:buSzPts val="1600"/>
                        <a:buFont typeface="Lucida Sans"/>
                        <a:buNone/>
                      </a:pPr>
                      <a:r>
                        <a:t/>
                      </a:r>
                      <a:endParaRPr b="0" i="0" sz="1600" u="none" cap="none" strike="noStrike">
                        <a:solidFill>
                          <a:srgbClr val="000000"/>
                        </a:solidFill>
                        <a:latin typeface="Lucida Sans"/>
                        <a:ea typeface="Lucida Sans"/>
                        <a:cs typeface="Lucida Sans"/>
                        <a:sym typeface="Lucida Sans"/>
                      </a:endParaRPr>
                    </a:p>
                    <a:p>
                      <a:pPr indent="0" lvl="0" marL="0" marR="0" rtl="0" algn="l">
                        <a:spcBef>
                          <a:spcPts val="0"/>
                        </a:spcBef>
                        <a:spcAft>
                          <a:spcPts val="0"/>
                        </a:spcAft>
                        <a:buNone/>
                      </a:pPr>
                      <a:r>
                        <a:t/>
                      </a:r>
                      <a:endParaRPr b="0" i="0" sz="1600" u="none">
                        <a:solidFill>
                          <a:srgbClr val="000000"/>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Ancient Greeks</a:t>
                      </a:r>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Greek day in school </a:t>
                      </a:r>
                      <a:endParaRPr/>
                    </a:p>
                    <a:p>
                      <a:pPr indent="0" lvl="0" marL="0" marR="0" rtl="0" algn="l">
                        <a:lnSpc>
                          <a:spcPct val="100000"/>
                        </a:lnSpc>
                        <a:spcBef>
                          <a:spcPts val="0"/>
                        </a:spcBef>
                        <a:spcAft>
                          <a:spcPts val="0"/>
                        </a:spcAft>
                        <a:buClr>
                          <a:schemeClr val="dk1"/>
                        </a:buClr>
                        <a:buSzPts val="1600"/>
                        <a:buFont typeface="Lucida Sans"/>
                        <a:buNone/>
                      </a:pPr>
                      <a:r>
                        <a:t/>
                      </a:r>
                      <a:endParaRPr b="0" i="0" sz="16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dk1"/>
                        </a:buClr>
                        <a:buSzPts val="1600"/>
                        <a:buFont typeface="Lucida Sans"/>
                        <a:buNone/>
                      </a:pPr>
                      <a:r>
                        <a:rPr b="0" i="0" lang="en-US" sz="1600" u="none">
                          <a:solidFill>
                            <a:schemeClr val="dk1"/>
                          </a:solidFill>
                          <a:latin typeface="Lucida Sans"/>
                          <a:ea typeface="Lucida Sans"/>
                          <a:cs typeface="Lucida Sans"/>
                          <a:sym typeface="Lucida Sans"/>
                        </a:rPr>
                        <a:t>Mountains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r>
              <a:tr h="1311275">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English text –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Street Child</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Macbeth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 Christmas Carol</a:t>
                      </a:r>
                      <a:endParaRPr b="0" i="0" sz="1800" u="none">
                        <a:solidFill>
                          <a:schemeClr val="dk1"/>
                        </a:solidFill>
                        <a:latin typeface="Lucida Sans"/>
                        <a:ea typeface="Lucida Sans"/>
                        <a:cs typeface="Lucida Sans"/>
                        <a:sym typeface="Lucida Sans"/>
                      </a:endParaRPr>
                    </a:p>
                    <a:p>
                      <a:pPr indent="0" lvl="0" marL="0" marR="0" rtl="0" algn="l">
                        <a:spcBef>
                          <a:spcPts val="0"/>
                        </a:spcBef>
                        <a:spcAft>
                          <a:spcPts val="0"/>
                        </a:spcAft>
                        <a:buNone/>
                      </a:pPr>
                      <a:r>
                        <a:t/>
                      </a:r>
                      <a:endParaRPr b="0" i="0" sz="1800" u="none">
                        <a:solidFill>
                          <a:schemeClr val="dk1"/>
                        </a:solidFill>
                        <a:latin typeface="Lucida Sans"/>
                        <a:ea typeface="Lucida Sans"/>
                        <a:cs typeface="Lucida Sans"/>
                        <a:sym typeface="Lucida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E7E7"/>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English text –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Journey to Jo’burg</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Nelson Mandela’s Long Walk to Freedom</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E7E7"/>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English text –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Shackleton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Kensuke’s Kingdom</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Myths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1E7E7"/>
                    </a:solidFill>
                  </a:tcPr>
                </a:tc>
              </a:tr>
              <a:tr h="1066800">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Science – Space and Forces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Science – Animals including Humans </a:t>
                      </a:r>
                      <a:endParaRPr b="0" i="0" sz="1800" u="none">
                        <a:solidFill>
                          <a:schemeClr val="dk1"/>
                        </a:solidFill>
                        <a:latin typeface="Lucida Sans"/>
                        <a:ea typeface="Lucida Sans"/>
                        <a:cs typeface="Lucida Sans"/>
                        <a:sym typeface="Lucida Sans"/>
                      </a:endParaRPr>
                    </a:p>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Living Things and their Habitats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Science – Materials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3CBCB"/>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1"/>
          <p:cNvSpPr txBox="1"/>
          <p:nvPr>
            <p:ph idx="1" type="body"/>
          </p:nvPr>
        </p:nvSpPr>
        <p:spPr>
          <a:xfrm>
            <a:off x="323850" y="1052512"/>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Visits really enhance your child’s understanding of the topic and are an opportunity to learn outside the classroom.</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Visit to Port Sunlight</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Liverpool World Museum</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Swimming</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Bike Ability</a:t>
            </a:r>
            <a:endParaRPr/>
          </a:p>
          <a:p>
            <a:pPr indent="-139001" lvl="0" marL="365125"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249" name="Google Shape;249;p1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Educational Visits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Walking Home – Y5/6 Children must bring in written permission from parent/carer to walk home.</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Mobile phones- in Y5/6, children can bring in mobiles if it is seen as necessary (usually if they are walking home alone). These will be taken off them during school hours and kept locked away to be returned at the end of the day. </a:t>
            </a:r>
            <a:endParaRPr/>
          </a:p>
        </p:txBody>
      </p:sp>
      <p:sp>
        <p:nvSpPr>
          <p:cNvPr id="255" name="Google Shape;255;p12"/>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Other things to think about…</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School newsletter emailed weekly with important dates and news</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Seesaw – curriculum pictures, homework, messaging</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X – pictures/updates for class and whole school (especially if on residential)</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School spider app – notifications are sent through this</a:t>
            </a:r>
            <a:endParaRPr/>
          </a:p>
        </p:txBody>
      </p:sp>
      <p:sp>
        <p:nvSpPr>
          <p:cNvPr id="261" name="Google Shape;261;p1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Communication </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ph idx="1" type="body"/>
          </p:nvPr>
        </p:nvSpPr>
        <p:spPr>
          <a:xfrm>
            <a:off x="457200" y="1039812"/>
            <a:ext cx="8229600" cy="4525962"/>
          </a:xfrm>
          <a:prstGeom prst="rect">
            <a:avLst/>
          </a:prstGeom>
          <a:noFill/>
          <a:ln>
            <a:noFill/>
          </a:ln>
        </p:spPr>
        <p:txBody>
          <a:bodyPr anchorCtr="0" anchor="t" bIns="45700" lIns="91425" spcFirstLastPara="1" rIns="91425" wrap="square" tIns="45700">
            <a:noAutofit/>
          </a:bodyPr>
          <a:lstStyle/>
          <a:p>
            <a:pPr indent="-254000" lvl="0" marL="365125" rtl="0" algn="l">
              <a:lnSpc>
                <a:spcPct val="100000"/>
              </a:lnSpc>
              <a:spcBef>
                <a:spcPts val="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Children should have a water bottle in school every day – please do not put these in book bags as they leak on reading books.</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Please</a:t>
            </a:r>
            <a:r>
              <a:rPr b="0" i="0" lang="en-US" sz="2700" u="none">
                <a:solidFill>
                  <a:schemeClr val="dk1"/>
                </a:solidFill>
                <a:latin typeface="Lucida Sans"/>
                <a:ea typeface="Lucida Sans"/>
                <a:cs typeface="Lucida Sans"/>
                <a:sym typeface="Lucida Sans"/>
              </a:rPr>
              <a:t> write/label</a:t>
            </a:r>
            <a:r>
              <a:rPr b="0" i="0" lang="en-US" sz="2700" u="none">
                <a:solidFill>
                  <a:srgbClr val="000000"/>
                </a:solidFill>
                <a:latin typeface="Lucida Sans"/>
                <a:ea typeface="Lucida Sans"/>
                <a:cs typeface="Lucida Sans"/>
                <a:sym typeface="Lucida Sans"/>
              </a:rPr>
              <a:t> names in uniform – especially jumpers and cardigans.</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Please </a:t>
            </a:r>
            <a:r>
              <a:rPr b="0" i="0" lang="en-US" sz="2700" u="none">
                <a:solidFill>
                  <a:schemeClr val="dk1"/>
                </a:solidFill>
                <a:latin typeface="Lucida Sans"/>
                <a:ea typeface="Lucida Sans"/>
                <a:cs typeface="Lucida Sans"/>
                <a:sym typeface="Lucida Sans"/>
              </a:rPr>
              <a:t>encourage children to r</a:t>
            </a:r>
            <a:r>
              <a:rPr b="0" i="0" lang="en-US" sz="2700" u="none">
                <a:solidFill>
                  <a:srgbClr val="000000"/>
                </a:solidFill>
                <a:latin typeface="Lucida Sans"/>
                <a:ea typeface="Lucida Sans"/>
                <a:cs typeface="Lucida Sans"/>
                <a:sym typeface="Lucida Sans"/>
              </a:rPr>
              <a:t>eturn reading books</a:t>
            </a:r>
            <a:r>
              <a:rPr b="0" i="0" lang="en-US" sz="2700" u="none">
                <a:solidFill>
                  <a:schemeClr val="dk1"/>
                </a:solidFill>
                <a:latin typeface="Lucida Sans"/>
                <a:ea typeface="Lucida Sans"/>
                <a:cs typeface="Lucida Sans"/>
                <a:sym typeface="Lucida Sans"/>
              </a:rPr>
              <a:t>, so that we can arrange a new book to be taken home. </a:t>
            </a:r>
            <a:r>
              <a:rPr b="0" i="0" lang="en-US" sz="2700" u="none">
                <a:solidFill>
                  <a:srgbClr val="000000"/>
                </a:solidFill>
                <a:latin typeface="Lucida Sans"/>
                <a:ea typeface="Lucida Sans"/>
                <a:cs typeface="Lucida Sans"/>
                <a:sym typeface="Lucida Sans"/>
              </a:rPr>
              <a:t>Children may also borrow books from the school library to read for pleasure. These should also be returned.</a:t>
            </a:r>
            <a:endParaRPr/>
          </a:p>
          <a:p>
            <a:pPr indent="-254000" lvl="0" marL="365125" rtl="0" algn="l">
              <a:lnSpc>
                <a:spcPct val="100000"/>
              </a:lnSpc>
              <a:spcBef>
                <a:spcPts val="400"/>
              </a:spcBef>
              <a:spcAft>
                <a:spcPts val="0"/>
              </a:spcAft>
              <a:buClr>
                <a:schemeClr val="accent1"/>
              </a:buClr>
              <a:buSzPts val="100"/>
              <a:buFont typeface="Noto Sans Symbols"/>
              <a:buChar char="?"/>
            </a:pPr>
            <a:r>
              <a:rPr b="0" i="0" lang="en-US" sz="2700" u="none">
                <a:solidFill>
                  <a:schemeClr val="dk1"/>
                </a:solidFill>
                <a:latin typeface="Lucida Sans"/>
                <a:ea typeface="Lucida Sans"/>
                <a:cs typeface="Lucida Sans"/>
                <a:sym typeface="Lucida Sans"/>
              </a:rPr>
              <a:t>Walking home signed note, email or Seesaw message. </a:t>
            </a:r>
            <a:endParaRPr/>
          </a:p>
          <a:p>
            <a:pPr indent="-139001" lvl="0" marL="365125" rtl="0" algn="l">
              <a:spcBef>
                <a:spcPts val="400"/>
              </a:spcBef>
              <a:spcAft>
                <a:spcPts val="0"/>
              </a:spcAft>
              <a:buSzPts val="1836"/>
              <a:buNone/>
            </a:pPr>
            <a:r>
              <a:t/>
            </a:r>
            <a:endParaRPr b="0" i="0" sz="2700" u="none">
              <a:solidFill>
                <a:schemeClr val="dk1"/>
              </a:solidFill>
              <a:latin typeface="Lucida Sans"/>
              <a:ea typeface="Lucida Sans"/>
              <a:cs typeface="Lucida Sans"/>
              <a:sym typeface="Lucida Sans"/>
            </a:endParaRPr>
          </a:p>
        </p:txBody>
      </p:sp>
      <p:sp>
        <p:nvSpPr>
          <p:cNvPr id="267" name="Google Shape;267;p14"/>
          <p:cNvSpPr txBox="1"/>
          <p:nvPr>
            <p:ph idx="4294967295"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Reminders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https://www.christtheking.wirral.sch.uk/</a:t>
            </a:r>
            <a:endParaRPr/>
          </a:p>
        </p:txBody>
      </p:sp>
      <p:sp>
        <p:nvSpPr>
          <p:cNvPr id="273" name="Google Shape;273;p1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School website</a:t>
            </a:r>
            <a:endParaRPr b="1" i="0" sz="4100" u="none" cap="none" strike="noStrike">
              <a:solidFill>
                <a:schemeClr val="dk2"/>
              </a:solidFill>
              <a:latin typeface="Lucida Sans"/>
              <a:ea typeface="Lucida Sans"/>
              <a:cs typeface="Lucida Sans"/>
              <a:sym typeface="Lucida Sans"/>
            </a:endParaRPr>
          </a:p>
        </p:txBody>
      </p:sp>
      <p:pic>
        <p:nvPicPr>
          <p:cNvPr id="274" name="Google Shape;274;p15"/>
          <p:cNvPicPr preferRelativeResize="0"/>
          <p:nvPr/>
        </p:nvPicPr>
        <p:blipFill rotWithShape="1">
          <a:blip r:embed="rId3">
            <a:alphaModFix/>
          </a:blip>
          <a:srcRect b="0" l="18107" r="19682" t="10800"/>
          <a:stretch/>
        </p:blipFill>
        <p:spPr>
          <a:xfrm>
            <a:off x="457200" y="1997075"/>
            <a:ext cx="5843587" cy="471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179387" y="1466850"/>
            <a:ext cx="8229600" cy="4525962"/>
          </a:xfrm>
          <a:prstGeom prst="rect">
            <a:avLst/>
          </a:prstGeom>
          <a:noFill/>
          <a:ln>
            <a:noFill/>
          </a:ln>
        </p:spPr>
        <p:txBody>
          <a:bodyPr anchorCtr="0" anchor="t" bIns="45700" lIns="91425" spcFirstLastPara="1" rIns="91425" wrap="square" tIns="45700">
            <a:noAutofit/>
          </a:bodyPr>
          <a:lstStyle/>
          <a:p>
            <a:pPr indent="0" lvl="0" marL="109537" marR="0" rtl="0" algn="l">
              <a:lnSpc>
                <a:spcPct val="100000"/>
              </a:lnSpc>
              <a:spcBef>
                <a:spcPts val="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We really appreciate you giving up your time and we look forward to working with you this year.</a:t>
            </a:r>
            <a:endParaRPr/>
          </a:p>
          <a:p>
            <a:pPr indent="0" lvl="0" marL="109537"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0" lvl="0" marL="109537"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280" name="Google Shape;280;p1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Thank You for Coming</a:t>
            </a:r>
            <a:endParaRPr b="1" i="0" sz="4100" u="none" cap="none" strike="noStrike">
              <a:solidFill>
                <a:schemeClr val="dk2"/>
              </a:solidFill>
              <a:latin typeface="Lucida Sans"/>
              <a:ea typeface="Lucida Sans"/>
              <a:cs typeface="Lucida Sans"/>
              <a:sym typeface="Lucida Sans"/>
            </a:endParaRPr>
          </a:p>
        </p:txBody>
      </p:sp>
      <p:pic>
        <p:nvPicPr>
          <p:cNvPr descr="C:\Users\emontgomery\AppData\Local\Microsoft\Windows\Temporary Internet Files\Content.IE5\QOV3VBES\1432299223[1].png" id="281" name="Google Shape;281;p16"/>
          <p:cNvPicPr preferRelativeResize="0"/>
          <p:nvPr/>
        </p:nvPicPr>
        <p:blipFill rotWithShape="1">
          <a:blip r:embed="rId3">
            <a:alphaModFix/>
          </a:blip>
          <a:srcRect b="0" l="0" r="0" t="0"/>
          <a:stretch/>
        </p:blipFill>
        <p:spPr>
          <a:xfrm>
            <a:off x="3657600" y="2957512"/>
            <a:ext cx="1830387" cy="1830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ph idx="1" type="body"/>
          </p:nvPr>
        </p:nvSpPr>
        <p:spPr>
          <a:xfrm>
            <a:off x="323850" y="1125537"/>
            <a:ext cx="8569325" cy="4881562"/>
          </a:xfrm>
          <a:prstGeom prst="rect">
            <a:avLst/>
          </a:prstGeom>
          <a:noFill/>
          <a:ln>
            <a:noFill/>
          </a:ln>
        </p:spPr>
        <p:txBody>
          <a:bodyPr anchorCtr="0" anchor="t" bIns="45700" lIns="91425" spcFirstLastPara="1" rIns="91425" wrap="square" tIns="45700">
            <a:noAutofit/>
          </a:bodyPr>
          <a:lstStyle/>
          <a:p>
            <a:pPr indent="-254000" lvl="0" marL="365125" rtl="0" algn="l">
              <a:lnSpc>
                <a:spcPct val="100000"/>
              </a:lnSpc>
              <a:spcBef>
                <a:spcPts val="0"/>
              </a:spcBef>
              <a:spcAft>
                <a:spcPts val="0"/>
              </a:spcAft>
              <a:buSzPts val="1836"/>
              <a:buNone/>
            </a:pPr>
            <a:r>
              <a:rPr b="0" i="0" lang="en-US" sz="2700" u="none">
                <a:solidFill>
                  <a:srgbClr val="000000"/>
                </a:solidFill>
                <a:latin typeface="Lucida Sans"/>
                <a:ea typeface="Lucida Sans"/>
                <a:cs typeface="Lucida Sans"/>
                <a:sym typeface="Lucida Sans"/>
              </a:rPr>
              <a:t>The staff working in our year group this year are:</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t/>
            </a:r>
            <a:endParaRPr b="0" i="0" sz="2700" u="none">
              <a:solidFill>
                <a:srgbClr val="000000"/>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rPr b="0" i="0" lang="en-US" sz="2700" u="none">
                <a:solidFill>
                  <a:srgbClr val="000000"/>
                </a:solidFill>
                <a:latin typeface="Lucida Sans"/>
                <a:ea typeface="Lucida Sans"/>
                <a:cs typeface="Lucida Sans"/>
                <a:sym typeface="Lucida Sans"/>
              </a:rPr>
              <a:t>Miss </a:t>
            </a:r>
            <a:r>
              <a:rPr lang="en-US">
                <a:solidFill>
                  <a:srgbClr val="000000"/>
                </a:solidFill>
              </a:rPr>
              <a:t>Roberts</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rPr b="0" i="0" lang="en-US" sz="2700" u="none">
                <a:solidFill>
                  <a:srgbClr val="000000"/>
                </a:solidFill>
                <a:latin typeface="Lucida Sans"/>
                <a:ea typeface="Lucida Sans"/>
                <a:cs typeface="Lucida Sans"/>
                <a:sym typeface="Lucida Sans"/>
              </a:rPr>
              <a:t>Mr James</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rPr b="0" i="0" lang="en-US" sz="2700" u="none">
                <a:solidFill>
                  <a:srgbClr val="000000"/>
                </a:solidFill>
                <a:latin typeface="Lucida Sans"/>
                <a:ea typeface="Lucida Sans"/>
                <a:cs typeface="Lucida Sans"/>
                <a:sym typeface="Lucida Sans"/>
              </a:rPr>
              <a:t>Mrs </a:t>
            </a:r>
            <a:r>
              <a:rPr lang="en-US"/>
              <a:t>Ravenscroft</a:t>
            </a:r>
            <a:endParaRPr/>
          </a:p>
          <a:p>
            <a:pPr indent="-254000" lvl="0" marL="365125" rtl="0" algn="l">
              <a:lnSpc>
                <a:spcPct val="100000"/>
              </a:lnSpc>
              <a:spcBef>
                <a:spcPts val="400"/>
              </a:spcBef>
              <a:spcAft>
                <a:spcPts val="0"/>
              </a:spcAft>
              <a:buSzPts val="1836"/>
              <a:buNone/>
            </a:pPr>
            <a:r>
              <a:rPr b="0" i="0" lang="en-US" sz="2700" u="none">
                <a:solidFill>
                  <a:srgbClr val="000000"/>
                </a:solidFill>
                <a:latin typeface="Lucida Sans"/>
                <a:ea typeface="Lucida Sans"/>
                <a:cs typeface="Lucida Sans"/>
                <a:sym typeface="Lucida Sans"/>
              </a:rPr>
              <a:t>Mrs </a:t>
            </a:r>
            <a:r>
              <a:rPr lang="en-US"/>
              <a:t>McCann</a:t>
            </a:r>
            <a:endParaRPr/>
          </a:p>
          <a:p>
            <a:pPr indent="-254000" lvl="0" marL="365125" rtl="0" algn="l">
              <a:lnSpc>
                <a:spcPct val="100000"/>
              </a:lnSpc>
              <a:spcBef>
                <a:spcPts val="400"/>
              </a:spcBef>
              <a:spcAft>
                <a:spcPts val="0"/>
              </a:spcAft>
              <a:buSzPts val="1836"/>
              <a:buNone/>
            </a:pPr>
            <a:r>
              <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SzPts val="1836"/>
              <a:buNone/>
            </a:pPr>
            <a:r>
              <a:rPr lang="en-US"/>
              <a:t>PPA cover will take place on a Thursday afternoon</a:t>
            </a:r>
            <a:endParaRPr/>
          </a:p>
        </p:txBody>
      </p:sp>
      <p:sp>
        <p:nvSpPr>
          <p:cNvPr id="185" name="Google Shape;185;p2"/>
          <p:cNvSpPr txBox="1"/>
          <p:nvPr>
            <p:ph idx="4294967295" type="title"/>
          </p:nvPr>
        </p:nvSpPr>
        <p:spPr>
          <a:xfrm>
            <a:off x="467544" y="188640"/>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Welcome to Year 5</a:t>
            </a:r>
            <a:endParaRPr b="1" i="0" sz="4100" u="none" cap="none" strike="noStrike">
              <a:solidFill>
                <a:schemeClr val="dk2"/>
              </a:solidFill>
              <a:latin typeface="Lucida Sans"/>
              <a:ea typeface="Lucida Sans"/>
              <a:cs typeface="Lucida Sans"/>
              <a:sym typeface="Lucida Sans"/>
            </a:endParaRPr>
          </a:p>
        </p:txBody>
      </p:sp>
      <p:pic>
        <p:nvPicPr>
          <p:cNvPr id="186" name="Google Shape;186;p2"/>
          <p:cNvPicPr preferRelativeResize="0"/>
          <p:nvPr/>
        </p:nvPicPr>
        <p:blipFill>
          <a:blip r:embed="rId3">
            <a:alphaModFix/>
          </a:blip>
          <a:stretch>
            <a:fillRect/>
          </a:stretch>
        </p:blipFill>
        <p:spPr>
          <a:xfrm>
            <a:off x="4047349" y="1569699"/>
            <a:ext cx="2957551" cy="1630175"/>
          </a:xfrm>
          <a:prstGeom prst="rect">
            <a:avLst/>
          </a:prstGeom>
          <a:noFill/>
          <a:ln>
            <a:noFill/>
          </a:ln>
        </p:spPr>
      </p:pic>
      <p:pic>
        <p:nvPicPr>
          <p:cNvPr id="187" name="Google Shape;187;p2"/>
          <p:cNvPicPr preferRelativeResize="0"/>
          <p:nvPr/>
        </p:nvPicPr>
        <p:blipFill>
          <a:blip r:embed="rId4">
            <a:alphaModFix/>
          </a:blip>
          <a:stretch>
            <a:fillRect/>
          </a:stretch>
        </p:blipFill>
        <p:spPr>
          <a:xfrm>
            <a:off x="4047350" y="3275175"/>
            <a:ext cx="1450300" cy="1505450"/>
          </a:xfrm>
          <a:prstGeom prst="rect">
            <a:avLst/>
          </a:prstGeom>
          <a:noFill/>
          <a:ln>
            <a:noFill/>
          </a:ln>
        </p:spPr>
      </p:pic>
      <p:pic>
        <p:nvPicPr>
          <p:cNvPr id="188" name="Google Shape;188;p2"/>
          <p:cNvPicPr preferRelativeResize="0"/>
          <p:nvPr/>
        </p:nvPicPr>
        <p:blipFill>
          <a:blip r:embed="rId5">
            <a:alphaModFix/>
          </a:blip>
          <a:stretch>
            <a:fillRect/>
          </a:stretch>
        </p:blipFill>
        <p:spPr>
          <a:xfrm>
            <a:off x="5577924" y="3199875"/>
            <a:ext cx="1586248" cy="163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cap="none" strike="noStrike">
                <a:solidFill>
                  <a:schemeClr val="dk1"/>
                </a:solidFill>
                <a:latin typeface="Lucida Sans"/>
                <a:ea typeface="Lucida Sans"/>
                <a:cs typeface="Lucida Sans"/>
                <a:sym typeface="Lucida Sans"/>
              </a:rPr>
              <a:t>To meet the staff working with your child;</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cap="none" strike="noStrike">
                <a:solidFill>
                  <a:schemeClr val="dk1"/>
                </a:solidFill>
                <a:latin typeface="Lucida Sans"/>
                <a:ea typeface="Lucida Sans"/>
                <a:cs typeface="Lucida Sans"/>
                <a:sym typeface="Lucida Sans"/>
              </a:rPr>
              <a:t>To become aware of the routines and expectations of this year.</a:t>
            </a:r>
            <a:endParaRPr/>
          </a:p>
        </p:txBody>
      </p:sp>
      <p:sp>
        <p:nvSpPr>
          <p:cNvPr id="194" name="Google Shape;194;p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Purpose of this meeting</a:t>
            </a:r>
            <a:endParaRPr b="1" i="0" sz="4100" u="none" cap="none" strike="noStrike">
              <a:solidFill>
                <a:schemeClr val="dk2"/>
              </a:solidFill>
              <a:latin typeface="Lucida Sans"/>
              <a:ea typeface="Lucida Sans"/>
              <a:cs typeface="Lucida Sans"/>
              <a:sym typeface="Lucida Sans"/>
            </a:endParaRPr>
          </a:p>
        </p:txBody>
      </p:sp>
      <p:pic>
        <p:nvPicPr>
          <p:cNvPr descr="C:\Users\smackenzie\Local Settings\Temporary Internet Files\Content.IE5\2F6F6Z0F\happy-pencil[1].png" id="195" name="Google Shape;195;p3"/>
          <p:cNvPicPr preferRelativeResize="0"/>
          <p:nvPr/>
        </p:nvPicPr>
        <p:blipFill rotWithShape="1">
          <a:blip r:embed="rId3">
            <a:alphaModFix/>
          </a:blip>
          <a:srcRect b="0" l="0" r="0" t="0"/>
          <a:stretch/>
        </p:blipFill>
        <p:spPr>
          <a:xfrm>
            <a:off x="5364162" y="3573462"/>
            <a:ext cx="2443162" cy="24431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0000"/>
              </a:buClr>
              <a:buSzPts val="3300"/>
              <a:buFont typeface="Arial"/>
              <a:buNone/>
            </a:pPr>
            <a:r>
              <a:rPr b="1" i="0" lang="en-US" sz="3300" u="none" cap="none" strike="noStrike">
                <a:solidFill>
                  <a:srgbClr val="FF0000"/>
                </a:solidFill>
                <a:latin typeface="Arial"/>
                <a:ea typeface="Arial"/>
                <a:cs typeface="Arial"/>
                <a:sym typeface="Arial"/>
              </a:rPr>
              <a:t>Our School Rules</a:t>
            </a:r>
            <a:endParaRPr b="1" i="0" sz="4100" u="none" cap="none" strike="noStrike">
              <a:solidFill>
                <a:schemeClr val="dk2"/>
              </a:solidFill>
              <a:latin typeface="Lucida Sans"/>
              <a:ea typeface="Lucida Sans"/>
              <a:cs typeface="Lucida Sans"/>
              <a:sym typeface="Lucida Sans"/>
            </a:endParaRPr>
          </a:p>
        </p:txBody>
      </p:sp>
      <p:sp>
        <p:nvSpPr>
          <p:cNvPr id="201" name="Google Shape;201;p4"/>
          <p:cNvSpPr txBox="1"/>
          <p:nvPr>
            <p:ph idx="4294967295" type="body"/>
          </p:nvPr>
        </p:nvSpPr>
        <p:spPr>
          <a:xfrm>
            <a:off x="971550" y="2360612"/>
            <a:ext cx="2146300" cy="3763962"/>
          </a:xfrm>
          <a:prstGeom prst="rect">
            <a:avLst/>
          </a:prstGeom>
          <a:noFill/>
          <a:ln cap="flat" cmpd="sng" w="12700">
            <a:solidFill>
              <a:srgbClr val="CCCCCC"/>
            </a:solidFill>
            <a:prstDash val="solid"/>
            <a:miter lim="524288"/>
            <a:headEnd len="sm" w="sm" type="none"/>
            <a:tailEnd len="sm" w="sm" type="none"/>
          </a:ln>
        </p:spPr>
        <p:txBody>
          <a:bodyPr anchorCtr="0" anchor="t" bIns="45700" lIns="91425" spcFirstLastPara="1" rIns="91425" wrap="square" tIns="45700">
            <a:noAutofit/>
          </a:bodyPr>
          <a:lstStyle/>
          <a:p>
            <a:pPr indent="-139001" lvl="0" marL="365125" marR="0" rtl="0" algn="l">
              <a:spcBef>
                <a:spcPts val="0"/>
              </a:spcBef>
              <a:spcAft>
                <a:spcPts val="0"/>
              </a:spcAft>
              <a:buClr>
                <a:schemeClr val="accent1"/>
              </a:buClr>
              <a:buSzPts val="1836"/>
              <a:buFont typeface="Noto Sans Symbols"/>
              <a:buNone/>
            </a:pPr>
            <a:r>
              <a:t/>
            </a:r>
            <a:endParaRPr sz="2700">
              <a:solidFill>
                <a:schemeClr val="dk1"/>
              </a:solidFill>
              <a:latin typeface="Lucida Sans"/>
              <a:ea typeface="Lucida Sans"/>
              <a:cs typeface="Lucida Sans"/>
              <a:sym typeface="Lucida Sans"/>
            </a:endParaRPr>
          </a:p>
        </p:txBody>
      </p:sp>
      <p:sp>
        <p:nvSpPr>
          <p:cNvPr id="202" name="Google Shape;202;p4"/>
          <p:cNvSpPr txBox="1"/>
          <p:nvPr>
            <p:ph idx="4294967295" type="body"/>
          </p:nvPr>
        </p:nvSpPr>
        <p:spPr>
          <a:xfrm>
            <a:off x="3384550" y="2011362"/>
            <a:ext cx="2360612" cy="4087812"/>
          </a:xfrm>
          <a:prstGeom prst="rect">
            <a:avLst/>
          </a:prstGeom>
          <a:noFill/>
          <a:ln cap="flat" cmpd="sng" w="12700">
            <a:solidFill>
              <a:srgbClr val="CCCCCC"/>
            </a:solidFill>
            <a:prstDash val="solid"/>
            <a:miter lim="524288"/>
            <a:headEnd len="sm" w="sm" type="none"/>
            <a:tailEnd len="sm" w="sm" type="none"/>
          </a:ln>
        </p:spPr>
        <p:txBody>
          <a:bodyPr anchorCtr="0" anchor="t" bIns="45700" lIns="91425" spcFirstLastPara="1" rIns="91425" wrap="square" tIns="45700">
            <a:noAutofit/>
          </a:bodyPr>
          <a:lstStyle/>
          <a:p>
            <a:pPr indent="-139001" lvl="0" marL="365125" marR="0" rtl="0" algn="l">
              <a:spcBef>
                <a:spcPts val="0"/>
              </a:spcBef>
              <a:spcAft>
                <a:spcPts val="0"/>
              </a:spcAft>
              <a:buClr>
                <a:schemeClr val="accent1"/>
              </a:buClr>
              <a:buSzPts val="1836"/>
              <a:buFont typeface="Noto Sans Symbols"/>
              <a:buNone/>
            </a:pPr>
            <a:r>
              <a:t/>
            </a:r>
            <a:endParaRPr sz="2700">
              <a:solidFill>
                <a:schemeClr val="dk1"/>
              </a:solidFill>
              <a:latin typeface="Lucida Sans"/>
              <a:ea typeface="Lucida Sans"/>
              <a:cs typeface="Lucida Sans"/>
              <a:sym typeface="Lucida Sans"/>
            </a:endParaRPr>
          </a:p>
        </p:txBody>
      </p:sp>
      <p:sp>
        <p:nvSpPr>
          <p:cNvPr id="203" name="Google Shape;203;p4"/>
          <p:cNvSpPr txBox="1"/>
          <p:nvPr>
            <p:ph idx="4294967295" type="body"/>
          </p:nvPr>
        </p:nvSpPr>
        <p:spPr>
          <a:xfrm>
            <a:off x="5992812" y="2327275"/>
            <a:ext cx="2136775" cy="3706812"/>
          </a:xfrm>
          <a:prstGeom prst="rect">
            <a:avLst/>
          </a:prstGeom>
          <a:noFill/>
          <a:ln cap="flat" cmpd="sng" w="12700">
            <a:solidFill>
              <a:srgbClr val="CCCCCC"/>
            </a:solidFill>
            <a:prstDash val="solid"/>
            <a:miter lim="524288"/>
            <a:headEnd len="sm" w="sm" type="none"/>
            <a:tailEnd len="sm" w="sm" type="none"/>
          </a:ln>
        </p:spPr>
        <p:txBody>
          <a:bodyPr anchorCtr="0" anchor="t" bIns="45700" lIns="91425" spcFirstLastPara="1" rIns="91425" wrap="square" tIns="45700">
            <a:noAutofit/>
          </a:bodyPr>
          <a:lstStyle/>
          <a:p>
            <a:pPr indent="-139001" lvl="0" marL="365125" marR="0" rtl="0" algn="l">
              <a:spcBef>
                <a:spcPts val="0"/>
              </a:spcBef>
              <a:spcAft>
                <a:spcPts val="0"/>
              </a:spcAft>
              <a:buClr>
                <a:schemeClr val="accent1"/>
              </a:buClr>
              <a:buSzPts val="1836"/>
              <a:buFont typeface="Noto Sans Symbols"/>
              <a:buNone/>
            </a:pPr>
            <a:r>
              <a:t/>
            </a:r>
            <a:endParaRPr sz="2700">
              <a:solidFill>
                <a:schemeClr val="dk1"/>
              </a:solidFill>
              <a:latin typeface="Lucida Sans"/>
              <a:ea typeface="Lucida Sans"/>
              <a:cs typeface="Lucida Sans"/>
              <a:sym typeface="Lucida Sans"/>
            </a:endParaRPr>
          </a:p>
        </p:txBody>
      </p:sp>
      <p:pic>
        <p:nvPicPr>
          <p:cNvPr id="204" name="Google Shape;204;p4"/>
          <p:cNvPicPr preferRelativeResize="0"/>
          <p:nvPr/>
        </p:nvPicPr>
        <p:blipFill rotWithShape="1">
          <a:blip r:embed="rId3">
            <a:alphaModFix/>
          </a:blip>
          <a:srcRect b="0" l="0" r="0" t="0"/>
          <a:stretch/>
        </p:blipFill>
        <p:spPr>
          <a:xfrm>
            <a:off x="994508" y="2950484"/>
            <a:ext cx="2124392" cy="2162670"/>
          </a:xfrm>
          <a:prstGeom prst="ellipse">
            <a:avLst/>
          </a:prstGeom>
          <a:noFill/>
          <a:ln>
            <a:noFill/>
          </a:ln>
        </p:spPr>
      </p:pic>
      <p:pic>
        <p:nvPicPr>
          <p:cNvPr descr="Hand drawn lettering card. The inscription: work hard. Perfect design for greeting cards, posters, T-shirts, banners, print invitations." id="205" name="Google Shape;205;p4"/>
          <p:cNvPicPr preferRelativeResize="0"/>
          <p:nvPr/>
        </p:nvPicPr>
        <p:blipFill rotWithShape="1">
          <a:blip r:embed="rId4">
            <a:alphaModFix/>
          </a:blip>
          <a:srcRect b="0" l="0" r="0" t="0"/>
          <a:stretch/>
        </p:blipFill>
        <p:spPr>
          <a:xfrm>
            <a:off x="3232206" y="2664184"/>
            <a:ext cx="2657595" cy="2746182"/>
          </a:xfrm>
          <a:prstGeom prst="ellipse">
            <a:avLst/>
          </a:prstGeom>
          <a:noFill/>
          <a:ln>
            <a:noFill/>
          </a:ln>
        </p:spPr>
      </p:pic>
      <p:pic>
        <p:nvPicPr>
          <p:cNvPr id="206" name="Google Shape;206;p4"/>
          <p:cNvPicPr preferRelativeResize="0"/>
          <p:nvPr/>
        </p:nvPicPr>
        <p:blipFill rotWithShape="1">
          <a:blip r:embed="rId5">
            <a:alphaModFix/>
          </a:blip>
          <a:srcRect b="0" l="0" r="0" t="0"/>
          <a:stretch/>
        </p:blipFill>
        <p:spPr>
          <a:xfrm>
            <a:off x="6190681" y="2914651"/>
            <a:ext cx="1765295" cy="2173595"/>
          </a:xfrm>
          <a:prstGeom prst="ellipse">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Time Table</a:t>
            </a:r>
            <a:endParaRPr b="1" i="0" sz="4100" u="none" cap="none" strike="noStrike">
              <a:solidFill>
                <a:schemeClr val="dk2"/>
              </a:solidFill>
              <a:latin typeface="Lucida Sans"/>
              <a:ea typeface="Lucida Sans"/>
              <a:cs typeface="Lucida Sans"/>
              <a:sym typeface="Lucida Sans"/>
            </a:endParaRPr>
          </a:p>
        </p:txBody>
      </p:sp>
      <p:pic>
        <p:nvPicPr>
          <p:cNvPr id="212" name="Google Shape;212;p5"/>
          <p:cNvPicPr preferRelativeResize="0"/>
          <p:nvPr/>
        </p:nvPicPr>
        <p:blipFill>
          <a:blip r:embed="rId3">
            <a:alphaModFix/>
          </a:blip>
          <a:stretch>
            <a:fillRect/>
          </a:stretch>
        </p:blipFill>
        <p:spPr>
          <a:xfrm>
            <a:off x="177125" y="1186988"/>
            <a:ext cx="8357037" cy="51355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4000" lvl="0" marL="365125" rtl="0" algn="l">
              <a:lnSpc>
                <a:spcPct val="100000"/>
              </a:lnSpc>
              <a:spcBef>
                <a:spcPts val="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We will be encouraging all children to take great pride in their work. </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Homework should be presented as though it is a piece of class work.</a:t>
            </a:r>
            <a:endParaRPr b="0" i="0" sz="2700" u="none">
              <a:solidFill>
                <a:schemeClr val="dk1"/>
              </a:solidFill>
              <a:latin typeface="Lucida Sans"/>
              <a:ea typeface="Lucida Sans"/>
              <a:cs typeface="Lucida Sans"/>
              <a:sym typeface="Lucida Sans"/>
            </a:endParaRPr>
          </a:p>
          <a:p>
            <a:pPr indent="-254000" lvl="0" marL="365125" rtl="0" algn="l">
              <a:lnSpc>
                <a:spcPct val="100000"/>
              </a:lnSpc>
              <a:spcBef>
                <a:spcPts val="400"/>
              </a:spcBef>
              <a:spcAft>
                <a:spcPts val="0"/>
              </a:spcAft>
              <a:buClr>
                <a:schemeClr val="accent1"/>
              </a:buClr>
              <a:buSzPts val="200"/>
              <a:buFont typeface="Noto Sans Symbols"/>
              <a:buChar char="?"/>
            </a:pPr>
            <a:r>
              <a:rPr b="0" i="0" lang="en-US" sz="2700" u="none">
                <a:solidFill>
                  <a:srgbClr val="000000"/>
                </a:solidFill>
                <a:latin typeface="Lucida Sans"/>
                <a:ea typeface="Lucida Sans"/>
                <a:cs typeface="Lucida Sans"/>
                <a:sym typeface="Lucida Sans"/>
              </a:rPr>
              <a:t>This year we will have curriculum afternoons when parents/carers can come into the classroom and sit with their child to look at books.</a:t>
            </a:r>
            <a:endParaRPr b="0" i="0" sz="2700" u="none">
              <a:solidFill>
                <a:schemeClr val="dk1"/>
              </a:solidFill>
              <a:latin typeface="Lucida Sans"/>
              <a:ea typeface="Lucida Sans"/>
              <a:cs typeface="Lucida Sans"/>
              <a:sym typeface="Lucida Sans"/>
            </a:endParaRPr>
          </a:p>
          <a:p>
            <a:pPr indent="-139001" lvl="0" marL="365125" rtl="0" algn="l">
              <a:spcBef>
                <a:spcPts val="400"/>
              </a:spcBef>
              <a:spcAft>
                <a:spcPts val="0"/>
              </a:spcAft>
              <a:buSzPts val="1836"/>
              <a:buNone/>
            </a:pPr>
            <a:r>
              <a:t/>
            </a:r>
            <a:endParaRPr b="0" i="0" sz="2700" u="none">
              <a:solidFill>
                <a:schemeClr val="dk1"/>
              </a:solidFill>
              <a:latin typeface="Lucida Sans"/>
              <a:ea typeface="Lucida Sans"/>
              <a:cs typeface="Lucida Sans"/>
              <a:sym typeface="Lucida Sans"/>
            </a:endParaRPr>
          </a:p>
        </p:txBody>
      </p:sp>
      <p:sp>
        <p:nvSpPr>
          <p:cNvPr id="218" name="Google Shape;218;p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Presentation of Work</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rmAutofit/>
          </a:bodyPr>
          <a:lstStyle/>
          <a:p>
            <a:pPr indent="0" lvl="0" marL="109537" marR="0" rtl="0" algn="l">
              <a:lnSpc>
                <a:spcPct val="80000"/>
              </a:lnSpc>
              <a:spcBef>
                <a:spcPts val="0"/>
              </a:spcBef>
              <a:spcAft>
                <a:spcPts val="0"/>
              </a:spcAft>
              <a:buClr>
                <a:schemeClr val="accent1"/>
              </a:buClr>
              <a:buSzPts val="1700"/>
              <a:buFont typeface="Noto Sans Symbols"/>
              <a:buNone/>
            </a:pPr>
            <a:r>
              <a:rPr b="0" i="0" lang="en-US" sz="2500" u="none" cap="none" strike="noStrike">
                <a:solidFill>
                  <a:schemeClr val="dk1"/>
                </a:solidFill>
                <a:latin typeface="Lucida Sans"/>
                <a:ea typeface="Lucida Sans"/>
                <a:cs typeface="Lucida Sans"/>
                <a:sym typeface="Lucida Sans"/>
              </a:rPr>
              <a:t>This year, we are continuing to focusing on having high expectations of all the children at CtK.</a:t>
            </a:r>
            <a:endParaRPr/>
          </a:p>
          <a:p>
            <a:pPr indent="-107950" lvl="0" marL="109537" marR="0" rtl="0" algn="l">
              <a:lnSpc>
                <a:spcPct val="8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Uniform: no jewellery (spacers allowed), black school shoes please, labelled coats/jumpers</a:t>
            </a:r>
            <a:endParaRPr/>
          </a:p>
          <a:p>
            <a:pPr indent="-107950" lvl="0" marL="109537" marR="0" rtl="0" algn="l">
              <a:lnSpc>
                <a:spcPct val="8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P.E Kit: correct PE shorts (not cycling shorts), black joggers or leggings for winter</a:t>
            </a:r>
            <a:endParaRPr/>
          </a:p>
          <a:p>
            <a:pPr indent="-107950" lvl="0" marL="109537" marR="0" rtl="0" algn="l">
              <a:lnSpc>
                <a:spcPct val="8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Presentation of Work: including work submitted for homework and online (encourage correct punctuation and spelling)</a:t>
            </a:r>
            <a:endParaRPr/>
          </a:p>
          <a:p>
            <a:pPr indent="-107950" lvl="0" marL="109537" marR="0" rtl="0" algn="l">
              <a:lnSpc>
                <a:spcPct val="8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Punctuality and attendance: gates close at 8:45. Holidays during term time are not permitted as this can mean your child misses a great deal of work and will then have to work hard to catch up.</a:t>
            </a:r>
            <a:endParaRPr/>
          </a:p>
          <a:p>
            <a:pPr indent="0" lvl="0" marL="109537" marR="0" rtl="0" algn="l">
              <a:lnSpc>
                <a:spcPct val="80000"/>
              </a:lnSpc>
              <a:spcBef>
                <a:spcPts val="400"/>
              </a:spcBef>
              <a:spcAft>
                <a:spcPts val="0"/>
              </a:spcAft>
              <a:buClr>
                <a:schemeClr val="accent1"/>
              </a:buClr>
              <a:buSzPts val="1700"/>
              <a:buFont typeface="Noto Sans Symbols"/>
              <a:buNone/>
            </a:pPr>
            <a:r>
              <a:t/>
            </a:r>
            <a:endParaRPr b="0" i="0" sz="2500" u="none" cap="none" strike="noStrike">
              <a:solidFill>
                <a:schemeClr val="dk1"/>
              </a:solidFill>
              <a:latin typeface="Lucida Sans"/>
              <a:ea typeface="Lucida Sans"/>
              <a:cs typeface="Lucida Sans"/>
              <a:sym typeface="Lucida Sans"/>
            </a:endParaRPr>
          </a:p>
          <a:p>
            <a:pPr indent="-147637" lvl="0" marL="365125" marR="0" rtl="0" algn="l">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p:txBody>
      </p:sp>
      <p:sp>
        <p:nvSpPr>
          <p:cNvPr id="224" name="Google Shape;224;p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New Year - Expectations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4 times per week, recorded on Seesaw</a:t>
            </a:r>
            <a:endParaRPr/>
          </a:p>
          <a:p>
            <a:pPr indent="0" lvl="0" marL="365125" marR="0" rtl="0" algn="l">
              <a:lnSpc>
                <a:spcPct val="100000"/>
              </a:lnSpc>
              <a:spcBef>
                <a:spcPts val="0"/>
              </a:spcBef>
              <a:spcAft>
                <a:spcPts val="0"/>
              </a:spcAft>
              <a:buNone/>
            </a:pPr>
            <a:r>
              <a:t/>
            </a:r>
            <a:endParaRPr/>
          </a:p>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Children may borrow </a:t>
            </a:r>
            <a:endParaRPr/>
          </a:p>
          <a:p>
            <a:pPr indent="-255587" lvl="0" marL="365125" marR="0" rtl="0" algn="l">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books from the library </a:t>
            </a:r>
            <a:endParaRPr/>
          </a:p>
          <a:p>
            <a:pPr indent="-255587" lvl="0" marL="365125" marR="0" rtl="0" algn="l">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to read for please. Please</a:t>
            </a:r>
            <a:endParaRPr/>
          </a:p>
          <a:p>
            <a:pPr indent="-255587" lvl="0" marL="365125" marR="0" rtl="0" algn="l">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ensure all books are </a:t>
            </a:r>
            <a:endParaRPr/>
          </a:p>
          <a:p>
            <a:pPr indent="-255587" lvl="0" marL="365125" marR="0" rtl="0" algn="l">
              <a:lnSpc>
                <a:spcPct val="100000"/>
              </a:lnSpc>
              <a:spcBef>
                <a:spcPts val="40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returned.</a:t>
            </a:r>
            <a:endParaRPr/>
          </a:p>
          <a:p>
            <a:pPr indent="-139001" lvl="0" marL="365125"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230" name="Google Shape;230;p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The importance of reading</a:t>
            </a:r>
            <a:endParaRPr b="1" i="0" sz="4100" u="none" cap="none" strike="noStrike">
              <a:solidFill>
                <a:schemeClr val="dk2"/>
              </a:solidFill>
              <a:latin typeface="Lucida Sans"/>
              <a:ea typeface="Lucida Sans"/>
              <a:cs typeface="Lucida Sans"/>
              <a:sym typeface="Lucida Sans"/>
            </a:endParaRPr>
          </a:p>
        </p:txBody>
      </p:sp>
      <p:pic>
        <p:nvPicPr>
          <p:cNvPr id="231" name="Google Shape;231;p8"/>
          <p:cNvPicPr preferRelativeResize="0"/>
          <p:nvPr/>
        </p:nvPicPr>
        <p:blipFill rotWithShape="1">
          <a:blip r:embed="rId3">
            <a:alphaModFix/>
          </a:blip>
          <a:srcRect b="0" l="0" r="0" t="0"/>
          <a:stretch/>
        </p:blipFill>
        <p:spPr>
          <a:xfrm>
            <a:off x="5148262" y="2133600"/>
            <a:ext cx="3754437" cy="37544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9"/>
          <p:cNvSpPr txBox="1"/>
          <p:nvPr>
            <p:ph idx="1" type="body"/>
          </p:nvPr>
        </p:nvSpPr>
        <p:spPr>
          <a:xfrm>
            <a:off x="539750" y="1268412"/>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Homework will be set on Friday</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Spellings will be set every week ready to be tested on Thursday. We will then alternate between maths and English. It needs to be returned/uploaded no later than Thursday. </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We encourage you to support your child in completing their homework but please make sure that you don’t do it for them.</a:t>
            </a:r>
            <a:endParaRPr/>
          </a:p>
          <a:p>
            <a:pPr indent="-255587" lvl="0" marL="365125" marR="0" rtl="0" algn="l">
              <a:lnSpc>
                <a:spcPct val="10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If your child finds something difficult, please make sure you let their teacher know.</a:t>
            </a:r>
            <a:endParaRPr/>
          </a:p>
        </p:txBody>
      </p:sp>
      <p:sp>
        <p:nvSpPr>
          <p:cNvPr id="237" name="Google Shape;237;p9"/>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Homework</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8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7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5_Concourse">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2010-09-05T14:12:02Z</dcterms:created>
  <dc:creator>Doug Stitcher</dc:creator>
</cp:coreProperties>
</file>