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295" r:id="rId4"/>
    <p:sldId id="296" r:id="rId5"/>
    <p:sldId id="32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61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83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256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30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22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01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69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35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65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2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26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25DF-458B-4455-BB6A-6CB495814C38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17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6973" y="2010014"/>
            <a:ext cx="9144000" cy="2387600"/>
          </a:xfrm>
        </p:spPr>
        <p:txBody>
          <a:bodyPr>
            <a:noAutofit/>
          </a:bodyPr>
          <a:lstStyle/>
          <a:p>
            <a:r>
              <a:rPr lang="en-GB" sz="16700" dirty="0" smtClean="0">
                <a:latin typeface="CCW Cursive Writing 50" panose="03050602040000000000" pitchFamily="66" charset="0"/>
              </a:rPr>
              <a:t>high</a:t>
            </a:r>
            <a:endParaRPr lang="en-GB" sz="167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42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1064" y="2280471"/>
            <a:ext cx="9144000" cy="2387600"/>
          </a:xfrm>
        </p:spPr>
        <p:txBody>
          <a:bodyPr>
            <a:noAutofit/>
          </a:bodyPr>
          <a:lstStyle/>
          <a:p>
            <a:r>
              <a:rPr lang="en-GB" sz="16700" dirty="0" smtClean="0">
                <a:latin typeface="CCW Cursive Writing 50" panose="03050602040000000000" pitchFamily="66" charset="0"/>
                <a:cs typeface="Arial" panose="020B0604020202020204" pitchFamily="34" charset="0"/>
              </a:rPr>
              <a:t>sight</a:t>
            </a:r>
            <a:endParaRPr lang="en-GB" sz="16700" dirty="0">
              <a:latin typeface="CCW Cursive Writing 50" panose="03050602040000000000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62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583" y="2048651"/>
            <a:ext cx="9836421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latin typeface="CCW Cursive Writing 50" panose="03050602040000000000" pitchFamily="66" charset="0"/>
              </a:rPr>
              <a:t>fight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5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219" y="2344864"/>
            <a:ext cx="10184151" cy="2387600"/>
          </a:xfrm>
        </p:spPr>
        <p:txBody>
          <a:bodyPr>
            <a:noAutofit/>
          </a:bodyPr>
          <a:lstStyle/>
          <a:p>
            <a:r>
              <a:rPr lang="en-GB" sz="19200" dirty="0" smtClean="0">
                <a:latin typeface="CCW Cursive Writing 50" panose="03050602040000000000" pitchFamily="66" charset="0"/>
              </a:rPr>
              <a:t>light</a:t>
            </a:r>
            <a:endParaRPr lang="en-GB" sz="192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02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5154" y="2138804"/>
            <a:ext cx="9144000" cy="2387600"/>
          </a:xfrm>
        </p:spPr>
        <p:txBody>
          <a:bodyPr>
            <a:noAutofit/>
          </a:bodyPr>
          <a:lstStyle/>
          <a:p>
            <a:r>
              <a:rPr lang="en-GB" sz="13900" dirty="0" smtClean="0">
                <a:latin typeface="CCW Cursive Writing 50" panose="03050602040000000000" pitchFamily="66" charset="0"/>
              </a:rPr>
              <a:t>bright</a:t>
            </a:r>
            <a:endParaRPr lang="en-GB" sz="139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90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5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CCW Cursive Writing 50</vt:lpstr>
      <vt:lpstr>Office Theme</vt:lpstr>
      <vt:lpstr>high</vt:lpstr>
      <vt:lpstr>sight</vt:lpstr>
      <vt:lpstr>fight</vt:lpstr>
      <vt:lpstr>light</vt:lpstr>
      <vt:lpstr>bright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</dc:title>
  <dc:creator>I Parker</dc:creator>
  <cp:lastModifiedBy>Kelly.Byrne</cp:lastModifiedBy>
  <cp:revision>22</cp:revision>
  <dcterms:created xsi:type="dcterms:W3CDTF">2019-10-15T05:38:14Z</dcterms:created>
  <dcterms:modified xsi:type="dcterms:W3CDTF">2020-06-15T08:29:38Z</dcterms:modified>
</cp:coreProperties>
</file>