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8" r:id="rId3"/>
    <p:sldId id="295" r:id="rId4"/>
    <p:sldId id="296" r:id="rId5"/>
    <p:sldId id="320" r:id="rId6"/>
    <p:sldId id="322" r:id="rId7"/>
    <p:sldId id="328" r:id="rId8"/>
    <p:sldId id="323" r:id="rId9"/>
    <p:sldId id="324" r:id="rId10"/>
    <p:sldId id="326" r:id="rId11"/>
    <p:sldId id="327" r:id="rId12"/>
    <p:sldId id="32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616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835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256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930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221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010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869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5356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659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721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225DF-458B-4455-BB6A-6CB495814C38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269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225DF-458B-4455-BB6A-6CB495814C38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36AAC-5080-4822-ACE9-9D9AE0BE2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2179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6973" y="2010014"/>
            <a:ext cx="9144000" cy="2387600"/>
          </a:xfrm>
        </p:spPr>
        <p:txBody>
          <a:bodyPr>
            <a:noAutofit/>
          </a:bodyPr>
          <a:lstStyle/>
          <a:p>
            <a:r>
              <a:rPr lang="en-GB" sz="20000" dirty="0" err="1" smtClean="0">
                <a:latin typeface="CCW Cursive Writing 50" panose="03050602040000000000" pitchFamily="66" charset="0"/>
              </a:rPr>
              <a:t>igh</a:t>
            </a:r>
            <a:endParaRPr lang="en-GB" sz="20000" dirty="0">
              <a:latin typeface="CCW Cursive Writing 50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42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2885" y="2293350"/>
            <a:ext cx="9759148" cy="2387600"/>
          </a:xfrm>
        </p:spPr>
        <p:txBody>
          <a:bodyPr>
            <a:noAutofit/>
          </a:bodyPr>
          <a:lstStyle/>
          <a:p>
            <a:r>
              <a:rPr lang="en-GB" sz="17000" dirty="0" smtClean="0">
                <a:latin typeface="CCW Cursive Writing 50" panose="03050602040000000000" pitchFamily="66" charset="0"/>
              </a:rPr>
              <a:t>spark</a:t>
            </a:r>
            <a:endParaRPr lang="en-GB" sz="17000" dirty="0">
              <a:latin typeface="CCW Cursive Writing 50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27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8033" y="2293350"/>
            <a:ext cx="9144000" cy="2387600"/>
          </a:xfrm>
        </p:spPr>
        <p:txBody>
          <a:bodyPr>
            <a:noAutofit/>
          </a:bodyPr>
          <a:lstStyle/>
          <a:p>
            <a:r>
              <a:rPr lang="en-GB" sz="17000" dirty="0" smtClean="0">
                <a:latin typeface="CCW Cursive Writing 50" panose="03050602040000000000" pitchFamily="66" charset="0"/>
              </a:rPr>
              <a:t>creep</a:t>
            </a:r>
            <a:endParaRPr lang="en-GB" sz="17000" dirty="0">
              <a:latin typeface="CCW Cursive Writing 50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27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8946" y="2293350"/>
            <a:ext cx="9553087" cy="2387600"/>
          </a:xfrm>
        </p:spPr>
        <p:txBody>
          <a:bodyPr>
            <a:noAutofit/>
          </a:bodyPr>
          <a:lstStyle/>
          <a:p>
            <a:r>
              <a:rPr lang="en-GB" sz="17000" dirty="0" smtClean="0">
                <a:latin typeface="CCW Cursive Writing 50" panose="03050602040000000000" pitchFamily="66" charset="0"/>
              </a:rPr>
              <a:t>said</a:t>
            </a:r>
            <a:endParaRPr lang="en-GB" sz="17000" dirty="0">
              <a:latin typeface="CCW Cursive Writing 50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21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1064" y="2280471"/>
            <a:ext cx="9144000" cy="2387600"/>
          </a:xfrm>
        </p:spPr>
        <p:txBody>
          <a:bodyPr>
            <a:noAutofit/>
          </a:bodyPr>
          <a:lstStyle/>
          <a:p>
            <a:r>
              <a:rPr lang="en-GB" sz="20000" dirty="0" smtClean="0">
                <a:latin typeface="CCW Cursive Writing 50" panose="03050602040000000000" pitchFamily="66" charset="0"/>
                <a:cs typeface="Arial" panose="020B0604020202020204" pitchFamily="34" charset="0"/>
              </a:rPr>
              <a:t>ow</a:t>
            </a:r>
            <a:endParaRPr lang="en-GB" sz="20000" dirty="0">
              <a:latin typeface="CCW Cursive Writing 50" panose="03050602040000000000" pitchFamily="66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62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7583" y="2048651"/>
            <a:ext cx="9836421" cy="2387600"/>
          </a:xfrm>
        </p:spPr>
        <p:txBody>
          <a:bodyPr>
            <a:noAutofit/>
          </a:bodyPr>
          <a:lstStyle/>
          <a:p>
            <a:r>
              <a:rPr lang="en-GB" sz="17000" dirty="0" err="1" smtClean="0">
                <a:latin typeface="CCW Cursive Writing 50" panose="03050602040000000000" pitchFamily="66" charset="0"/>
              </a:rPr>
              <a:t>ar</a:t>
            </a:r>
            <a:endParaRPr lang="en-GB" sz="17000" dirty="0">
              <a:latin typeface="CCW Cursive Writing 50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59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6219" y="2344864"/>
            <a:ext cx="10184151" cy="2387600"/>
          </a:xfrm>
        </p:spPr>
        <p:txBody>
          <a:bodyPr>
            <a:noAutofit/>
          </a:bodyPr>
          <a:lstStyle/>
          <a:p>
            <a:r>
              <a:rPr lang="en-GB" sz="23000" dirty="0" smtClean="0">
                <a:latin typeface="CCW Cursive Writing 50" panose="03050602040000000000" pitchFamily="66" charset="0"/>
              </a:rPr>
              <a:t>oi</a:t>
            </a:r>
            <a:endParaRPr lang="en-GB" sz="23000" dirty="0">
              <a:latin typeface="CCW Cursive Writing 50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024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5154" y="2138804"/>
            <a:ext cx="9144000" cy="2387600"/>
          </a:xfrm>
        </p:spPr>
        <p:txBody>
          <a:bodyPr>
            <a:noAutofit/>
          </a:bodyPr>
          <a:lstStyle/>
          <a:p>
            <a:r>
              <a:rPr lang="en-GB" sz="20000" dirty="0" err="1" smtClean="0">
                <a:latin typeface="CCW Cursive Writing 50" panose="03050602040000000000" pitchFamily="66" charset="0"/>
              </a:rPr>
              <a:t>oa</a:t>
            </a:r>
            <a:endParaRPr lang="en-GB" sz="20000" dirty="0">
              <a:latin typeface="CCW Cursive Writing 50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90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7583" y="2048651"/>
            <a:ext cx="9836421" cy="2387600"/>
          </a:xfrm>
        </p:spPr>
        <p:txBody>
          <a:bodyPr>
            <a:noAutofit/>
          </a:bodyPr>
          <a:lstStyle/>
          <a:p>
            <a:r>
              <a:rPr lang="en-GB" sz="17000" dirty="0" smtClean="0">
                <a:latin typeface="CCW Cursive Writing 50" panose="03050602040000000000" pitchFamily="66" charset="0"/>
              </a:rPr>
              <a:t>ear</a:t>
            </a:r>
            <a:endParaRPr lang="en-GB" sz="17000" dirty="0">
              <a:latin typeface="CCW Cursive Writing 50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01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7583" y="2048651"/>
            <a:ext cx="9836421" cy="2387600"/>
          </a:xfrm>
        </p:spPr>
        <p:txBody>
          <a:bodyPr>
            <a:noAutofit/>
          </a:bodyPr>
          <a:lstStyle/>
          <a:p>
            <a:r>
              <a:rPr lang="en-GB" sz="17000" dirty="0" err="1" smtClean="0">
                <a:latin typeface="CCW Cursive Writing 50" panose="03050602040000000000" pitchFamily="66" charset="0"/>
              </a:rPr>
              <a:t>igh</a:t>
            </a:r>
            <a:endParaRPr lang="en-GB" sz="17000" dirty="0">
              <a:latin typeface="CCW Cursive Writing 50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75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8033" y="2293350"/>
            <a:ext cx="9144000" cy="2387600"/>
          </a:xfrm>
        </p:spPr>
        <p:txBody>
          <a:bodyPr>
            <a:noAutofit/>
          </a:bodyPr>
          <a:lstStyle/>
          <a:p>
            <a:r>
              <a:rPr lang="en-GB" sz="17000" dirty="0" smtClean="0">
                <a:latin typeface="CCW Cursive Writing 50" panose="03050602040000000000" pitchFamily="66" charset="0"/>
              </a:rPr>
              <a:t>toast</a:t>
            </a:r>
            <a:endParaRPr lang="en-GB" sz="17000" dirty="0">
              <a:latin typeface="CCW Cursive Writing 50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48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5915" y="2293350"/>
            <a:ext cx="9656118" cy="2387600"/>
          </a:xfrm>
        </p:spPr>
        <p:txBody>
          <a:bodyPr>
            <a:noAutofit/>
          </a:bodyPr>
          <a:lstStyle/>
          <a:p>
            <a:r>
              <a:rPr lang="en-GB" sz="17000" dirty="0" smtClean="0">
                <a:latin typeface="CCW Cursive Writing 50" panose="03050602040000000000" pitchFamily="66" charset="0"/>
              </a:rPr>
              <a:t>paint</a:t>
            </a:r>
            <a:endParaRPr lang="en-GB" sz="17000" dirty="0">
              <a:latin typeface="CCW Cursive Writing 50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43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</TotalTime>
  <Words>12</Words>
  <Application>Microsoft Office PowerPoint</Application>
  <PresentationFormat>Widescreen</PresentationFormat>
  <Paragraphs>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CCW Cursive Writing 50</vt:lpstr>
      <vt:lpstr>Office Theme</vt:lpstr>
      <vt:lpstr>igh</vt:lpstr>
      <vt:lpstr>ow</vt:lpstr>
      <vt:lpstr>ar</vt:lpstr>
      <vt:lpstr>oi</vt:lpstr>
      <vt:lpstr>oa</vt:lpstr>
      <vt:lpstr>ear</vt:lpstr>
      <vt:lpstr>igh</vt:lpstr>
      <vt:lpstr>toast</vt:lpstr>
      <vt:lpstr>paint</vt:lpstr>
      <vt:lpstr>spark</vt:lpstr>
      <vt:lpstr>creep</vt:lpstr>
      <vt:lpstr>said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</dc:title>
  <dc:creator>I Parker</dc:creator>
  <cp:lastModifiedBy>Kelly.Byrne</cp:lastModifiedBy>
  <cp:revision>21</cp:revision>
  <dcterms:created xsi:type="dcterms:W3CDTF">2019-10-15T05:38:14Z</dcterms:created>
  <dcterms:modified xsi:type="dcterms:W3CDTF">2020-06-08T08:28:20Z</dcterms:modified>
</cp:coreProperties>
</file>