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95" r:id="rId4"/>
    <p:sldId id="296" r:id="rId5"/>
    <p:sldId id="320" r:id="rId6"/>
    <p:sldId id="328" r:id="rId7"/>
    <p:sldId id="329" r:id="rId8"/>
    <p:sldId id="323" r:id="rId9"/>
    <p:sldId id="32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61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3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5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3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1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9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5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65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26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25DF-458B-4455-BB6A-6CB495814C38}" type="datetimeFigureOut">
              <a:rPr lang="en-GB" smtClean="0"/>
              <a:t>25/05/2020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17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6973" y="2010014"/>
            <a:ext cx="9144000" cy="2387600"/>
          </a:xfrm>
        </p:spPr>
        <p:txBody>
          <a:bodyPr>
            <a:noAutofit/>
          </a:bodyPr>
          <a:lstStyle/>
          <a:p>
            <a:r>
              <a:rPr lang="en-GB" sz="20000" dirty="0" smtClean="0">
                <a:latin typeface="CCW Cursive Writing 50" panose="03050602040000000000" pitchFamily="66" charset="0"/>
              </a:rPr>
              <a:t>oi</a:t>
            </a:r>
            <a:endParaRPr lang="en-GB" sz="54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064" y="2280471"/>
            <a:ext cx="9144000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  <a:cs typeface="Arial" panose="020B0604020202020204" pitchFamily="34" charset="0"/>
              </a:rPr>
              <a:t>ear</a:t>
            </a:r>
            <a:endParaRPr lang="en-GB" sz="17000" dirty="0">
              <a:latin typeface="CCW Cursive Writing 50" panose="03050602040000000000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2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air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5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219" y="2344864"/>
            <a:ext cx="10184151" cy="2387600"/>
          </a:xfrm>
        </p:spPr>
        <p:txBody>
          <a:bodyPr>
            <a:noAutofit/>
          </a:bodyPr>
          <a:lstStyle/>
          <a:p>
            <a:r>
              <a:rPr lang="en-GB" sz="17000" dirty="0" err="1" smtClean="0">
                <a:latin typeface="CCW Cursive Writing 50" panose="03050602040000000000" pitchFamily="66" charset="0"/>
              </a:rPr>
              <a:t>ure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02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5154" y="2138804"/>
            <a:ext cx="9144000" cy="2387600"/>
          </a:xfrm>
        </p:spPr>
        <p:txBody>
          <a:bodyPr>
            <a:noAutofit/>
          </a:bodyPr>
          <a:lstStyle/>
          <a:p>
            <a:r>
              <a:rPr lang="en-GB" sz="17000" dirty="0" err="1" smtClean="0">
                <a:latin typeface="CCW Cursive Writing 50" panose="03050602040000000000" pitchFamily="66" charset="0"/>
              </a:rPr>
              <a:t>er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9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6000" dirty="0" smtClean="0">
                <a:solidFill>
                  <a:srgbClr val="FF0000"/>
                </a:solidFill>
                <a:latin typeface="CCW Cursive Writing 50" panose="03050602040000000000" pitchFamily="66" charset="0"/>
              </a:rPr>
              <a:t>b</a:t>
            </a:r>
            <a:r>
              <a:rPr lang="en-GB" sz="16000" dirty="0" smtClean="0">
                <a:latin typeface="CCW Cursive Writing 50" panose="03050602040000000000" pitchFamily="66" charset="0"/>
              </a:rPr>
              <a:t>rush</a:t>
            </a:r>
            <a:endParaRPr lang="en-GB" sz="16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6000" dirty="0" smtClean="0">
                <a:solidFill>
                  <a:srgbClr val="FF0000"/>
                </a:solidFill>
                <a:latin typeface="CCW Cursive Writing 50" panose="03050602040000000000" pitchFamily="66" charset="0"/>
              </a:rPr>
              <a:t>s</a:t>
            </a:r>
            <a:r>
              <a:rPr lang="en-GB" sz="16000" dirty="0" smtClean="0">
                <a:latin typeface="CCW Cursive Writing 50" panose="03050602040000000000" pitchFamily="66" charset="0"/>
              </a:rPr>
              <a:t>wing</a:t>
            </a:r>
            <a:endParaRPr lang="en-GB" sz="16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033" y="2293350"/>
            <a:ext cx="9144000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solidFill>
                  <a:srgbClr val="FF0000"/>
                </a:solidFill>
                <a:latin typeface="CCW Cursive Writing 50" panose="03050602040000000000" pitchFamily="66" charset="0"/>
              </a:rPr>
              <a:t>t</a:t>
            </a:r>
            <a:r>
              <a:rPr lang="en-GB" sz="17000" dirty="0" smtClean="0">
                <a:latin typeface="CCW Cursive Writing 50" panose="03050602040000000000" pitchFamily="66" charset="0"/>
              </a:rPr>
              <a:t>rain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48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033" y="2293350"/>
            <a:ext cx="9144000" cy="2387600"/>
          </a:xfrm>
        </p:spPr>
        <p:txBody>
          <a:bodyPr>
            <a:noAutofit/>
          </a:bodyPr>
          <a:lstStyle/>
          <a:p>
            <a:r>
              <a:rPr lang="en-GB" sz="15000" dirty="0" smtClean="0">
                <a:solidFill>
                  <a:srgbClr val="FF0000"/>
                </a:solidFill>
                <a:latin typeface="CCW Cursive Writing 50" panose="03050602040000000000" pitchFamily="66" charset="0"/>
              </a:rPr>
              <a:t>c</a:t>
            </a:r>
            <a:r>
              <a:rPr lang="en-GB" sz="15000" dirty="0" smtClean="0">
                <a:latin typeface="CCW Cursive Writing 50" panose="03050602040000000000" pitchFamily="66" charset="0"/>
              </a:rPr>
              <a:t>rash</a:t>
            </a:r>
            <a:endParaRPr lang="en-GB" sz="15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43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9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CCW Cursive Writing 50</vt:lpstr>
      <vt:lpstr>Office Theme</vt:lpstr>
      <vt:lpstr>oi</vt:lpstr>
      <vt:lpstr>ear</vt:lpstr>
      <vt:lpstr>air</vt:lpstr>
      <vt:lpstr>ure</vt:lpstr>
      <vt:lpstr>er</vt:lpstr>
      <vt:lpstr>brush</vt:lpstr>
      <vt:lpstr>swing</vt:lpstr>
      <vt:lpstr>train</vt:lpstr>
      <vt:lpstr>crash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</dc:title>
  <dc:creator>I Parker</dc:creator>
  <cp:lastModifiedBy>Kelly.Byrne</cp:lastModifiedBy>
  <cp:revision>24</cp:revision>
  <dcterms:created xsi:type="dcterms:W3CDTF">2019-10-15T05:38:14Z</dcterms:created>
  <dcterms:modified xsi:type="dcterms:W3CDTF">2020-05-25T08:45:54Z</dcterms:modified>
</cp:coreProperties>
</file>