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3" r:id="rId3"/>
    <p:sldId id="264" r:id="rId4"/>
    <p:sldId id="268" r:id="rId5"/>
    <p:sldId id="269" r:id="rId6"/>
    <p:sldId id="277" r:id="rId7"/>
    <p:sldId id="278" r:id="rId8"/>
    <p:sldId id="279" r:id="rId9"/>
    <p:sldId id="273" r:id="rId10"/>
    <p:sldId id="274" r:id="rId11"/>
    <p:sldId id="275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assoon Infant Md" panose="02000603050000020003" charset="0"/>
      <p:regular r:id="rId28"/>
    </p:embeddedFont>
    <p:embeddedFont>
      <p:font typeface="Sassoon Infant Rg" panose="02000503030000020003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A94"/>
    <a:srgbClr val="4FC5D5"/>
    <a:srgbClr val="843FAB"/>
    <a:srgbClr val="2898A8"/>
    <a:srgbClr val="80C1EB"/>
    <a:srgbClr val="ACDDFC"/>
    <a:srgbClr val="21A6F9"/>
    <a:srgbClr val="1C1C1C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04" y="6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 userDrawn="1"/>
        </p:nvSpPr>
        <p:spPr bwMode="auto">
          <a:xfrm>
            <a:off x="503239" y="2324632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2546654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Lesson Objective: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 hasCustomPrompt="1"/>
          </p:nvPr>
        </p:nvSpPr>
        <p:spPr>
          <a:xfrm>
            <a:off x="628650" y="2939629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understand what ‘traditional’ means and the main features of traditional tales.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181" y="2700865"/>
            <a:ext cx="4445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+mj-lt"/>
              </a:rPr>
              <a:t>Traditional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+mj-lt"/>
              </a:rPr>
              <a:t>Tales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435" y="2297610"/>
            <a:ext cx="286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An Introduction to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a beautiful princess and her evil stepmother the Queen…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went to live with 7 dwarves in a cottage…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was poisoned by an apple but was woken up by a kiss from a handsome prince…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73" y="4414209"/>
            <a:ext cx="7933734" cy="1690258"/>
            <a:chOff x="760473" y="4414209"/>
            <a:chExt cx="7933734" cy="169025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Snow White and the Seven Dwarfs!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69" y="4515811"/>
              <a:ext cx="2929732" cy="8320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595959">
                    <a:alpha val="34902"/>
                  </a:srgbClr>
                </a:clrFrom>
                <a:clrTo>
                  <a:srgbClr val="5959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41" y="4414209"/>
              <a:ext cx="1796566" cy="152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6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3 characters who were sent away to build houses of their own…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first two found out that houses built with straw and sticks could be blown down…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wolf huffed and he puffed but he couldn’t blow the brick house down…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4374062"/>
            <a:ext cx="7646927" cy="1730405"/>
            <a:chOff x="760473" y="4374062"/>
            <a:chExt cx="7646927" cy="1730405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Three Little Pigs!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34" y="4374062"/>
              <a:ext cx="2285734" cy="15004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74" y="4457772"/>
              <a:ext cx="2942243" cy="141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1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the story!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 tale about a lovely girl who has to spend her days scrubbing and cleaning…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has an evil stepmother and two ugly sisters, but gets transformed by a fairy godmother…</a:t>
            </a:r>
          </a:p>
        </p:txBody>
      </p:sp>
      <p:sp>
        <p:nvSpPr>
          <p:cNvPr id="8" name="Plaque 7"/>
          <p:cNvSpPr/>
          <p:nvPr/>
        </p:nvSpPr>
        <p:spPr>
          <a:xfrm>
            <a:off x="2905328" y="3285063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handsome prince finds her glass slipper at a ball and doesn’t stop until he finds her…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0473" y="3691851"/>
            <a:ext cx="7646927" cy="2412616"/>
            <a:chOff x="760473" y="3691851"/>
            <a:chExt cx="7646927" cy="2412616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Cinderella!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48" y="3858436"/>
              <a:ext cx="807367" cy="20621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08" y="3858436"/>
              <a:ext cx="836727" cy="20621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646" y="3875756"/>
              <a:ext cx="1333971" cy="20448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33" y="3691851"/>
              <a:ext cx="1343257" cy="189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843FAB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Let’s play a game…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Traditional Tales Characters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Can you name all these characters?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Can you name the traditional tales they are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b="14894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01" y="633844"/>
            <a:ext cx="201192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an animal…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sharp teeth…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He’s got </a:t>
            </a:r>
            <a:r>
              <a:rPr lang="en-GB" b="1" dirty="0">
                <a:solidFill>
                  <a:schemeClr val="tx1"/>
                </a:solidFill>
              </a:rPr>
              <a:t>big</a:t>
            </a:r>
            <a:r>
              <a:rPr lang="en-GB" dirty="0">
                <a:solidFill>
                  <a:schemeClr val="tx1"/>
                </a:solidFill>
              </a:rPr>
              <a:t> eyes…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likes to eat grandmas and little girls…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4329948"/>
            <a:ext cx="7646927" cy="1774519"/>
            <a:chOff x="760473" y="4329948"/>
            <a:chExt cx="7646927" cy="1774519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Big Bad Wolf!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(from Little Red Riding Hood)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078" y="4329948"/>
              <a:ext cx="1684986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2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She’s a girl with blonde (golden) hair…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likes to eat porridge…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sits in other people’s chairs until she finds the one that’s just right.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even gets caught sleeping in a bear’s bed!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0473" y="4554682"/>
            <a:ext cx="7646927" cy="2303318"/>
            <a:chOff x="760473" y="4554682"/>
            <a:chExt cx="7646927" cy="230331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Goldilocks!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7"/>
            <a:stretch/>
          </p:blipFill>
          <p:spPr>
            <a:xfrm>
              <a:off x="1158153" y="4554682"/>
              <a:ext cx="2505075" cy="230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3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like to build houses…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are animals that live on a farm…</a:t>
            </a:r>
          </a:p>
        </p:txBody>
      </p:sp>
      <p:sp>
        <p:nvSpPr>
          <p:cNvPr id="8" name="Plaque 7"/>
          <p:cNvSpPr/>
          <p:nvPr/>
        </p:nvSpPr>
        <p:spPr>
          <a:xfrm>
            <a:off x="923132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like to eat wolf stew!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sp>
        <p:nvSpPr>
          <p:cNvPr id="16" name="Plaque 15"/>
          <p:cNvSpPr/>
          <p:nvPr/>
        </p:nvSpPr>
        <p:spPr>
          <a:xfrm>
            <a:off x="4758533" y="3293529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There’s three of them…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473" y="4433329"/>
            <a:ext cx="7646927" cy="1671138"/>
            <a:chOff x="760473" y="4433329"/>
            <a:chExt cx="7646927" cy="167113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3 Little Pigs!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399" y="4433329"/>
              <a:ext cx="2285734" cy="1500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7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meets a giant…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gave away his family cow for some magic beans…</a:t>
            </a:r>
          </a:p>
        </p:txBody>
      </p: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climbs a very, very big beanstalk…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473" y="3232499"/>
            <a:ext cx="8279620" cy="3625501"/>
            <a:chOff x="760473" y="3232499"/>
            <a:chExt cx="8279620" cy="3625501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Jack!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(from Jack and the Beanstalk)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770" y="3232499"/>
              <a:ext cx="2508323" cy="362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1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runs and shouts, “run, run as fast as you can…”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runs away from many people and animals that want to eat him…</a:t>
            </a:r>
          </a:p>
        </p:txBody>
      </p: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 stupidly trusts a fox, who eats him… yum!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6047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0473" y="4297839"/>
            <a:ext cx="7646927" cy="1806628"/>
            <a:chOff x="760473" y="4297839"/>
            <a:chExt cx="7646927" cy="1806628"/>
          </a:xfrm>
        </p:grpSpPr>
        <p:sp>
          <p:nvSpPr>
            <p:cNvPr id="11" name="Plaque 10"/>
            <p:cNvSpPr/>
            <p:nvPr/>
          </p:nvSpPr>
          <p:spPr>
            <a:xfrm>
              <a:off x="760473" y="5046132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The Gingerbread Man!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0" y="4297839"/>
              <a:ext cx="1327119" cy="164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7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563562"/>
            <a:ext cx="8220075" cy="9943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Name that character!</a:t>
            </a:r>
          </a:p>
        </p:txBody>
      </p:sp>
      <p:sp>
        <p:nvSpPr>
          <p:cNvPr id="3" name="Plaque 2"/>
          <p:cNvSpPr/>
          <p:nvPr/>
        </p:nvSpPr>
        <p:spPr>
          <a:xfrm>
            <a:off x="9231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was a princess and had a wicked stepmother…</a:t>
            </a:r>
          </a:p>
        </p:txBody>
      </p:sp>
      <p:sp>
        <p:nvSpPr>
          <p:cNvPr id="7" name="Plaque 6"/>
          <p:cNvSpPr/>
          <p:nvPr/>
        </p:nvSpPr>
        <p:spPr>
          <a:xfrm>
            <a:off x="4758533" y="1540928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Her hair was black as coal, her lips red as a rose, and her skin as white as snow…</a:t>
            </a:r>
          </a:p>
        </p:txBody>
      </p:sp>
      <p:sp>
        <p:nvSpPr>
          <p:cNvPr id="9" name="Click for answer"/>
          <p:cNvSpPr/>
          <p:nvPr/>
        </p:nvSpPr>
        <p:spPr>
          <a:xfrm>
            <a:off x="741423" y="5046132"/>
            <a:ext cx="7646927" cy="1058335"/>
          </a:xfrm>
          <a:prstGeom prst="plaque">
            <a:avLst>
              <a:gd name="adj" fmla="val 11889"/>
            </a:avLst>
          </a:prstGeom>
          <a:solidFill>
            <a:srgbClr val="2898A8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Click anywhere on screen for clues and click here for answer.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595" y="3603627"/>
            <a:ext cx="7952784" cy="2489198"/>
            <a:chOff x="457198" y="3603627"/>
            <a:chExt cx="7952784" cy="2489198"/>
          </a:xfrm>
        </p:grpSpPr>
        <p:sp>
          <p:nvSpPr>
            <p:cNvPr id="11" name="Plaque 10"/>
            <p:cNvSpPr/>
            <p:nvPr/>
          </p:nvSpPr>
          <p:spPr>
            <a:xfrm>
              <a:off x="457198" y="5034490"/>
              <a:ext cx="7646927" cy="1058335"/>
            </a:xfrm>
            <a:prstGeom prst="plaque">
              <a:avLst>
                <a:gd name="adj" fmla="val 11889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+mj-lt"/>
                </a:rPr>
                <a:t>Snow White!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595959">
                    <a:alpha val="34902"/>
                  </a:srgbClr>
                </a:clrFrom>
                <a:clrTo>
                  <a:srgbClr val="59595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842" y="3603627"/>
              <a:ext cx="2869140" cy="2438769"/>
            </a:xfrm>
            <a:prstGeom prst="rect">
              <a:avLst/>
            </a:prstGeom>
          </p:spPr>
        </p:pic>
      </p:grpSp>
      <p:sp>
        <p:nvSpPr>
          <p:cNvPr id="8" name="Plaque 7"/>
          <p:cNvSpPr/>
          <p:nvPr/>
        </p:nvSpPr>
        <p:spPr>
          <a:xfrm>
            <a:off x="2840833" y="3293530"/>
            <a:ext cx="3462335" cy="1447803"/>
          </a:xfrm>
          <a:prstGeom prst="plaque">
            <a:avLst>
              <a:gd name="adj" fmla="val 1188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She had a magic mirror and 7 little friends…</a:t>
            </a:r>
          </a:p>
        </p:txBody>
      </p:sp>
    </p:spTree>
    <p:extLst>
      <p:ext uri="{BB962C8B-B14F-4D97-AF65-F5344CB8AC3E}">
        <p14:creationId xmlns:p14="http://schemas.microsoft.com/office/powerpoint/2010/main" val="3837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141133"/>
            <a:ext cx="792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To understand what ‘traditional’ means and the main features of traditional tales.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0" y="2919493"/>
            <a:ext cx="3954027" cy="270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46" y="3645529"/>
            <a:ext cx="1097780" cy="244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8" y="4429293"/>
            <a:ext cx="2353733" cy="1531069"/>
          </a:xfrm>
          <a:prstGeom prst="rect">
            <a:avLst/>
          </a:prstGeom>
        </p:spPr>
      </p:pic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 tIns="0"/>
          <a:lstStyle/>
          <a:p>
            <a:pPr algn="just"/>
            <a:r>
              <a:rPr lang="en-GB" dirty="0"/>
              <a:t>Traditional tales are stories that have been told and retold for many years. Often they are passed down through generations. Therefore, they become a story that many people know. There are often lots of different versions of the same story.</a:t>
            </a:r>
          </a:p>
          <a:p>
            <a:r>
              <a:rPr lang="en-GB" dirty="0"/>
              <a:t>Traditional tales are also known as fairy stories or fairy tales.</a:t>
            </a:r>
          </a:p>
          <a:p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Traditional Tales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" y="2929466"/>
            <a:ext cx="2397154" cy="325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4" y="4427596"/>
            <a:ext cx="1747392" cy="172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95" y="3802125"/>
            <a:ext cx="1673361" cy="232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07" y="4390028"/>
            <a:ext cx="801952" cy="17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8767" y="3623733"/>
            <a:ext cx="8114036" cy="2658533"/>
            <a:chOff x="918767" y="3623733"/>
            <a:chExt cx="8114036" cy="2658533"/>
          </a:xfrm>
        </p:grpSpPr>
        <p:sp>
          <p:nvSpPr>
            <p:cNvPr id="7" name="Rounded Rectangle 6"/>
            <p:cNvSpPr/>
            <p:nvPr/>
          </p:nvSpPr>
          <p:spPr>
            <a:xfrm>
              <a:off x="918767" y="3835394"/>
              <a:ext cx="7306467" cy="14478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89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Can you name any </a:t>
              </a:r>
              <a:r>
                <a:rPr lang="en-GB" sz="2000" b="1" dirty="0">
                  <a:solidFill>
                    <a:schemeClr val="tx1"/>
                  </a:solidFill>
                </a:rPr>
                <a:t>characters</a:t>
              </a:r>
              <a:r>
                <a:rPr lang="en-GB" sz="2000" dirty="0">
                  <a:solidFill>
                    <a:schemeClr val="tx1"/>
                  </a:solidFill>
                </a:rPr>
                <a:t> from a traditional tale?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393" y="3623733"/>
              <a:ext cx="1801410" cy="265853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6363" y="1650994"/>
            <a:ext cx="8058870" cy="3416302"/>
            <a:chOff x="166363" y="1650994"/>
            <a:chExt cx="8058870" cy="3416302"/>
          </a:xfrm>
        </p:grpSpPr>
        <p:sp>
          <p:nvSpPr>
            <p:cNvPr id="6" name="Rounded Rectangle 5"/>
            <p:cNvSpPr/>
            <p:nvPr/>
          </p:nvSpPr>
          <p:spPr>
            <a:xfrm>
              <a:off x="918766" y="1650994"/>
              <a:ext cx="7306467" cy="14478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89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Can you name some story </a:t>
              </a:r>
              <a:r>
                <a:rPr lang="en-GB" sz="2000" b="1" dirty="0">
                  <a:solidFill>
                    <a:schemeClr val="tx1"/>
                  </a:solidFill>
                </a:rPr>
                <a:t>titles</a:t>
              </a:r>
              <a:r>
                <a:rPr lang="en-GB" sz="2000" dirty="0">
                  <a:solidFill>
                    <a:schemeClr val="tx1"/>
                  </a:solidFill>
                </a:rPr>
                <a:t> that are traditional tales?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63" y="2391831"/>
              <a:ext cx="1693272" cy="2675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0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8378"/>
            <a:ext cx="8220075" cy="994306"/>
          </a:xfrm>
        </p:spPr>
        <p:txBody>
          <a:bodyPr/>
          <a:lstStyle/>
          <a:p>
            <a:r>
              <a:rPr lang="en-GB" dirty="0"/>
              <a:t>Traditional tales often begin with: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015836"/>
            <a:ext cx="7306467" cy="4003964"/>
          </a:xfrm>
          <a:prstGeom prst="roundRect">
            <a:avLst>
              <a:gd name="adj" fmla="val 4825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Once upon a time…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long, long time ago…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land far, far away…	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faraway kingdom…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One sunny day…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Did you ever hear the story of…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Early one morning…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b="4866"/>
          <a:stretch/>
        </p:blipFill>
        <p:spPr>
          <a:xfrm>
            <a:off x="-8709" y="3593403"/>
            <a:ext cx="4303728" cy="32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Common themes in traditional tales include…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Magic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Love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Talking animals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Good vs bad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happy ending: “And they all lived happily ever after.”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Power of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" y="1701799"/>
            <a:ext cx="1759074" cy="312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" y="5388519"/>
            <a:ext cx="1384523" cy="77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90" y="2503592"/>
            <a:ext cx="1468173" cy="1997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50" y="2783710"/>
            <a:ext cx="588632" cy="17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 lIns="0" rIns="0"/>
          <a:lstStyle/>
          <a:p>
            <a:pPr algn="ctr"/>
            <a:r>
              <a:rPr lang="en-GB" sz="3600" dirty="0"/>
              <a:t>A </a:t>
            </a:r>
            <a:r>
              <a:rPr lang="en-GB" sz="3600" b="1" dirty="0"/>
              <a:t>setting</a:t>
            </a:r>
            <a:r>
              <a:rPr lang="en-GB" sz="3600" dirty="0"/>
              <a:t> is where the story takes place.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767" y="2256899"/>
            <a:ext cx="7306467" cy="3762901"/>
          </a:xfrm>
          <a:prstGeom prst="roundRect">
            <a:avLst>
              <a:gd name="adj" fmla="val 6992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Popular Settings: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Magical kingdom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land far, far away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cottage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the woods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In a forest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castle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2" y="2783222"/>
            <a:ext cx="1973734" cy="40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19163"/>
            <a:ext cx="8220075" cy="994306"/>
          </a:xfrm>
        </p:spPr>
        <p:txBody>
          <a:bodyPr lIns="0" rIns="0"/>
          <a:lstStyle/>
          <a:p>
            <a:pPr algn="ctr"/>
            <a:r>
              <a:rPr lang="en-GB" sz="3600" dirty="0"/>
              <a:t>Popular Traditional Tale Titles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403" y="1913468"/>
            <a:ext cx="3678779" cy="4106331"/>
          </a:xfrm>
          <a:prstGeom prst="roundRect">
            <a:avLst>
              <a:gd name="adj" fmla="val 5160"/>
            </a:avLst>
          </a:prstGeom>
          <a:solidFill>
            <a:schemeClr val="bg1"/>
          </a:solidFill>
          <a:ln w="38100">
            <a:solidFill>
              <a:srgbClr val="289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Jack and the Beanstalk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Cinderella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Goldilocks and the Three Bears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Emperor's New Clothes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Little Red Hen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Ugly Duckling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Frog Prince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Hansel and Gretel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0556" y="1913468"/>
            <a:ext cx="3678779" cy="4106331"/>
          </a:xfrm>
          <a:prstGeom prst="roundRect">
            <a:avLst>
              <a:gd name="adj" fmla="val 4930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Rapunzel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Little Red Riding Hood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Pinocchio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The Three Billy Goats Gruff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 The Three Little Pigs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Rumpelstiltskin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Sleeping Beauty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Beauty and the Beast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028502" y="1019851"/>
            <a:ext cx="7086997" cy="4726322"/>
          </a:xfrm>
          <a:prstGeom prst="plaque">
            <a:avLst>
              <a:gd name="adj" fmla="val 9314"/>
            </a:avLst>
          </a:prstGeom>
          <a:solidFill>
            <a:srgbClr val="04AA94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144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Let’s play a game…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chemeClr val="bg1"/>
                </a:solidFill>
              </a:rPr>
              <a:t>Traditional Tales Game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Name the story!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First, try to guess with the clues, then by the picture!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b="14894"/>
          <a:stretch/>
        </p:blipFill>
        <p:spPr>
          <a:xfrm>
            <a:off x="0" y="4926310"/>
            <a:ext cx="3002973" cy="19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01" y="633844"/>
            <a:ext cx="201192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773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Sassoon Infant Md</vt:lpstr>
      <vt:lpstr>Sassoon Infant Rg</vt:lpstr>
      <vt:lpstr>Arial</vt:lpstr>
      <vt:lpstr>Office Theme</vt:lpstr>
      <vt:lpstr>PowerPoint Presentation</vt:lpstr>
      <vt:lpstr>PowerPoint Presentation</vt:lpstr>
      <vt:lpstr>Traditional Tales </vt:lpstr>
      <vt:lpstr>PowerPoint Presentation</vt:lpstr>
      <vt:lpstr>Traditional tales often begin with:</vt:lpstr>
      <vt:lpstr>Common themes in traditional tales include…</vt:lpstr>
      <vt:lpstr>A setting is where the story takes place.</vt:lpstr>
      <vt:lpstr>Popular Traditional Tale Titles</vt:lpstr>
      <vt:lpstr>PowerPoint Presentation</vt:lpstr>
      <vt:lpstr>Name the story!</vt:lpstr>
      <vt:lpstr>Name the story!</vt:lpstr>
      <vt:lpstr>Name the story!</vt:lpstr>
      <vt:lpstr>PowerPoint Presentation</vt:lpstr>
      <vt:lpstr>Name that character!</vt:lpstr>
      <vt:lpstr>Name that character!</vt:lpstr>
      <vt:lpstr>Name that character!</vt:lpstr>
      <vt:lpstr>Name that character!</vt:lpstr>
      <vt:lpstr>Name that character!</vt:lpstr>
      <vt:lpstr>Name that character!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M. Mackay</cp:lastModifiedBy>
  <cp:revision>133</cp:revision>
  <dcterms:created xsi:type="dcterms:W3CDTF">2014-10-01T16:09:27Z</dcterms:created>
  <dcterms:modified xsi:type="dcterms:W3CDTF">2020-05-04T08:24:51Z</dcterms:modified>
</cp:coreProperties>
</file>