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13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211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73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5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61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513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027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646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674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5686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14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40583"/>
            <a:ext cx="678873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31671" y="3020292"/>
            <a:ext cx="1122220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Plymouth 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can you keep going when you face difficult or worrying times?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5" y="1390650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438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Twinkl</vt:lpstr>
      <vt:lpstr>Arial</vt:lpstr>
      <vt:lpstr>1_Office Theme</vt:lpstr>
      <vt:lpstr>3_Office Theme</vt:lpstr>
      <vt:lpstr>5_Office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Time to Reflect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Mrs K. Walker</cp:lastModifiedBy>
  <cp:revision>9</cp:revision>
  <dcterms:modified xsi:type="dcterms:W3CDTF">2020-05-04T07:35:05Z</dcterms:modified>
</cp:coreProperties>
</file>