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handoutMasterIdLst>
    <p:handoutMasterId r:id="rId7"/>
  </p:handoutMasterIdLst>
  <p:sldIdLst>
    <p:sldId id="263" r:id="rId5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9697" autoAdjust="0"/>
    <p:restoredTop sz="94660"/>
  </p:normalViewPr>
  <p:slideViewPr>
    <p:cSldViewPr snapToGrid="0">
      <p:cViewPr varScale="1">
        <p:scale>
          <a:sx n="86" d="100"/>
          <a:sy n="86" d="100"/>
        </p:scale>
        <p:origin x="-714" y="-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="" xmlns:a16="http://schemas.microsoft.com/office/drawing/2014/main" id="{EAC48306-B7CA-4F8A-8C78-30180885EC8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4" tIns="46587" rIns="93174" bIns="46587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>
            <a:extLst>
              <a:ext uri="{FF2B5EF4-FFF2-40B4-BE49-F238E27FC236}">
                <a16:creationId xmlns="" xmlns:a16="http://schemas.microsoft.com/office/drawing/2014/main" id="{591444F6-B866-40B8-98DC-AB03F62DA7AC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4" tIns="46587" rIns="93174" bIns="46587" rtlCol="0"/>
          <a:lstStyle>
            <a:lvl1pPr algn="r">
              <a:defRPr sz="1200"/>
            </a:lvl1pPr>
          </a:lstStyle>
          <a:p>
            <a:fld id="{BB590537-3E58-4815-B8F7-A6A91F9C9072}" type="datetimeFigureOut">
              <a:rPr lang="en-GB" smtClean="0"/>
              <a:t>04/02/2022</a:t>
            </a:fld>
            <a:endParaRPr lang="en-GB" dirty="0"/>
          </a:p>
        </p:txBody>
      </p:sp>
      <p:sp>
        <p:nvSpPr>
          <p:cNvPr id="4" name="Footer Placeholder 3">
            <a:extLst>
              <a:ext uri="{FF2B5EF4-FFF2-40B4-BE49-F238E27FC236}">
                <a16:creationId xmlns="" xmlns:a16="http://schemas.microsoft.com/office/drawing/2014/main" id="{43193317-5B0A-47F5-A6B2-C0B0F171B875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829968"/>
            <a:ext cx="3037840" cy="466434"/>
          </a:xfrm>
          <a:prstGeom prst="rect">
            <a:avLst/>
          </a:prstGeom>
        </p:spPr>
        <p:txBody>
          <a:bodyPr vert="horz" lIns="93174" tIns="46587" rIns="93174" bIns="46587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="" xmlns:a16="http://schemas.microsoft.com/office/drawing/2014/main" id="{92CE2FD3-F5B9-4928-A1CA-19F3BDEA6B1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970938" y="8829968"/>
            <a:ext cx="3037840" cy="466434"/>
          </a:xfrm>
          <a:prstGeom prst="rect">
            <a:avLst/>
          </a:prstGeom>
        </p:spPr>
        <p:txBody>
          <a:bodyPr vert="horz" lIns="93174" tIns="46587" rIns="93174" bIns="46587" rtlCol="0" anchor="b"/>
          <a:lstStyle>
            <a:lvl1pPr algn="r">
              <a:defRPr sz="1200"/>
            </a:lvl1pPr>
          </a:lstStyle>
          <a:p>
            <a:fld id="{8104CD60-5B87-4FE7-B85A-4AB7C995D3C1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91554229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4" tIns="46587" rIns="93174" bIns="46587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4" tIns="46587" rIns="93174" bIns="46587" rtlCol="0"/>
          <a:lstStyle>
            <a:lvl1pPr algn="r">
              <a:defRPr sz="1200"/>
            </a:lvl1pPr>
          </a:lstStyle>
          <a:p>
            <a:fld id="{C4F5CA2E-9B32-41CC-8E09-B3687C1B565A}" type="datetimeFigureOut">
              <a:rPr lang="en-GB" smtClean="0"/>
              <a:t>04/02/2022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5963" y="1162050"/>
            <a:ext cx="5578475" cy="31384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4" tIns="46587" rIns="93174" bIns="46587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4" tIns="46587" rIns="93174" bIns="46587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8"/>
            <a:ext cx="3037840" cy="466434"/>
          </a:xfrm>
          <a:prstGeom prst="rect">
            <a:avLst/>
          </a:prstGeom>
        </p:spPr>
        <p:txBody>
          <a:bodyPr vert="horz" lIns="93174" tIns="46587" rIns="93174" bIns="46587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8"/>
            <a:ext cx="3037840" cy="466434"/>
          </a:xfrm>
          <a:prstGeom prst="rect">
            <a:avLst/>
          </a:prstGeom>
        </p:spPr>
        <p:txBody>
          <a:bodyPr vert="horz" lIns="93174" tIns="46587" rIns="93174" bIns="46587" rtlCol="0" anchor="b"/>
          <a:lstStyle>
            <a:lvl1pPr algn="r">
              <a:defRPr sz="1200"/>
            </a:lvl1pPr>
          </a:lstStyle>
          <a:p>
            <a:fld id="{9390F373-F324-485C-8B7D-1F94F90EC7D5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74969080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9388CF16-EF90-4248-BECD-908CDF03AB5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50519" y="115888"/>
            <a:ext cx="11506201" cy="1441450"/>
          </a:xfrm>
          <a:solidFill>
            <a:schemeClr val="accent1"/>
          </a:solidFill>
          <a:ln>
            <a:solidFill>
              <a:schemeClr val="tx1"/>
            </a:solidFill>
          </a:ln>
        </p:spPr>
        <p:txBody>
          <a:bodyPr anchor="b">
            <a:normAutofit/>
          </a:bodyPr>
          <a:lstStyle>
            <a:lvl1pPr algn="l">
              <a:defRPr sz="40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875501AB-21B9-4BDC-9E02-77D2530E71D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50519" y="1665287"/>
            <a:ext cx="11506201" cy="5054917"/>
          </a:xfrm>
          <a:solidFill>
            <a:schemeClr val="accent2"/>
          </a:solidFill>
          <a:ln>
            <a:solidFill>
              <a:schemeClr val="tx1"/>
            </a:solidFill>
          </a:ln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93624572"/>
      </p:ext>
    </p:extLst>
  </p:cSld>
  <p:clrMapOvr>
    <a:masterClrMapping/>
  </p:clrMapOvr>
  <p:hf sldNum="0" hdr="0" ftr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44F51781-5FDE-4D5A-B518-68972E3918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0364" y="136525"/>
            <a:ext cx="11476355" cy="15541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BB784E7A-3664-4052-B940-9EA12142284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35280" y="1813559"/>
            <a:ext cx="5662295" cy="69151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FEE25296-A58F-4087-B326-FD6DA64C4AE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57506" y="2627945"/>
            <a:ext cx="5640069" cy="409353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="" xmlns:a16="http://schemas.microsoft.com/office/drawing/2014/main" id="{0328A657-290C-4F0D-8F32-E6DF9B891A8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813559"/>
            <a:ext cx="5662294" cy="6915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="" xmlns:a16="http://schemas.microsoft.com/office/drawing/2014/main" id="{5B611638-91E7-4074-ADD1-7A473074CA3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199" y="2626673"/>
            <a:ext cx="5662295" cy="409353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160859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733D88CA-7521-4411-B1F8-5710A68CD0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0683" y="136525"/>
            <a:ext cx="3932237" cy="1600200"/>
          </a:xfrm>
          <a:solidFill>
            <a:schemeClr val="accent1"/>
          </a:solidFill>
          <a:ln>
            <a:solidFill>
              <a:schemeClr val="tx1"/>
            </a:solidFill>
          </a:ln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77412F0F-250C-4142-BA5B-3663FAF8E2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49788" y="151132"/>
            <a:ext cx="7206932" cy="6569071"/>
          </a:xfrm>
          <a:solidFill>
            <a:schemeClr val="accent1"/>
          </a:solidFill>
          <a:ln>
            <a:solidFill>
              <a:schemeClr val="tx1"/>
            </a:solidFill>
          </a:ln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71D610F5-DD0D-483D-BC5D-67C4957DDA2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335279" y="1859280"/>
            <a:ext cx="3977641" cy="4862195"/>
          </a:xfrm>
          <a:solidFill>
            <a:schemeClr val="accent2"/>
          </a:solidFill>
          <a:ln>
            <a:solidFill>
              <a:schemeClr val="tx1"/>
            </a:solidFill>
          </a:ln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8311084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D59D7025-B06D-4D32-8726-A11467264C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="" xmlns:a16="http://schemas.microsoft.com/office/drawing/2014/main" id="{4901DAAF-BC31-4342-938D-C99835957AF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0992273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="" xmlns:a16="http://schemas.microsoft.com/office/drawing/2014/main" id="{6E9EEC75-947C-4DC3-8CE3-DDB4A028972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="" xmlns:a16="http://schemas.microsoft.com/office/drawing/2014/main" id="{F4DB54B5-A2F2-402F-A0BC-D28049D2D30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209814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2B764B70-BEF6-45D5-A086-3599E5E26735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accent1"/>
          </a:solidFill>
          <a:ln>
            <a:solidFill>
              <a:schemeClr val="tx1"/>
            </a:solidFill>
          </a:ln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450B425A-48BC-464B-A80F-561E4B063D9B}"/>
              </a:ext>
            </a:extLst>
          </p:cNvPr>
          <p:cNvSpPr>
            <a:spLocks noGrp="1"/>
          </p:cNvSpPr>
          <p:nvPr>
            <p:ph idx="1"/>
          </p:nvPr>
        </p:nvSpPr>
        <p:spPr>
          <a:solidFill>
            <a:schemeClr val="accent2"/>
          </a:solidFill>
          <a:ln>
            <a:solidFill>
              <a:schemeClr val="tx1"/>
            </a:solidFill>
          </a:ln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241529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eywo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0CBD74EF-464F-470E-A868-D3CD837BC0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44170" y="136525"/>
            <a:ext cx="11512550" cy="1265555"/>
          </a:xfrm>
          <a:solidFill>
            <a:schemeClr val="accent3"/>
          </a:solidFill>
          <a:ln>
            <a:solidFill>
              <a:schemeClr val="tx1"/>
            </a:solidFill>
          </a:ln>
        </p:spPr>
        <p:txBody>
          <a:bodyPr/>
          <a:lstStyle>
            <a:lvl1pPr marL="342900" indent="-342900">
              <a:buSzPct val="200000"/>
              <a:buFontTx/>
              <a:buBlip>
                <a:blip r:embed="rId2"/>
              </a:buBlip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82737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2691B3DD-1EFE-4210-B3E3-E7260846F58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solidFill>
            <a:schemeClr val="accent4"/>
          </a:solidFill>
          <a:ln>
            <a:solidFill>
              <a:schemeClr val="tx1"/>
            </a:solidFill>
          </a:ln>
        </p:spPr>
        <p:txBody>
          <a:bodyPr/>
          <a:lstStyle>
            <a:lvl1pPr marL="571500" indent="-571500" algn="l">
              <a:buSzPct val="300000"/>
              <a:buFontTx/>
              <a:buBlip>
                <a:blip r:embed="rId2"/>
              </a:buBlip>
              <a:defRPr/>
            </a:lvl1pPr>
          </a:lstStyle>
          <a:p>
            <a:r>
              <a:rPr lang="en-US" dirty="0"/>
              <a:t>	Click to edit Master title style</a:t>
            </a:r>
            <a:endParaRPr lang="en-GB" dirty="0"/>
          </a:p>
        </p:txBody>
      </p:sp>
      <p:sp>
        <p:nvSpPr>
          <p:cNvPr id="3" name="Date Placeholder 2">
            <a:extLst>
              <a:ext uri="{FF2B5EF4-FFF2-40B4-BE49-F238E27FC236}">
                <a16:creationId xmlns="" xmlns:a16="http://schemas.microsoft.com/office/drawing/2014/main" id="{AC4578B2-5FBB-4265-B20E-C278A11CD7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1AB31B-E9E2-4B9F-852B-9EE764C8E13E}" type="datetime4">
              <a:rPr lang="en-GB" smtClean="0"/>
              <a:t>04 February 2022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082191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homewor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8798BC2C-B9CE-4201-8CFE-6A62107FD4E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20040" y="129541"/>
            <a:ext cx="11536680" cy="1165860"/>
          </a:xfrm>
          <a:solidFill>
            <a:schemeClr val="accent5"/>
          </a:solidFill>
          <a:ln>
            <a:solidFill>
              <a:schemeClr val="tx1"/>
            </a:solidFill>
          </a:ln>
        </p:spPr>
        <p:txBody>
          <a:bodyPr/>
          <a:lstStyle>
            <a:lvl1pPr>
              <a:defRPr b="1"/>
            </a:lvl1pPr>
          </a:lstStyle>
          <a:p>
            <a:r>
              <a:rPr lang="en-US" dirty="0"/>
              <a:t>Homework – on Class Charts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176254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B7C3A084-0881-448B-BF18-80E9AF44CE8D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accent1"/>
          </a:solidFill>
          <a:ln>
            <a:solidFill>
              <a:schemeClr val="tx1"/>
            </a:solidFill>
          </a:ln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09005984-FFA2-4336-8976-CDBE2963A45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35280" y="1641474"/>
            <a:ext cx="5699760" cy="5078730"/>
          </a:xfrm>
          <a:solidFill>
            <a:schemeClr val="accent2"/>
          </a:solidFill>
          <a:ln>
            <a:solidFill>
              <a:schemeClr val="tx1"/>
            </a:solidFill>
          </a:ln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44A70417-6011-4C9D-AD09-2B8BC349C46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641474"/>
            <a:ext cx="5684520" cy="5078730"/>
          </a:xfrm>
          <a:solidFill>
            <a:schemeClr val="accent2"/>
          </a:solidFill>
          <a:ln>
            <a:solidFill>
              <a:schemeClr val="tx1"/>
            </a:solidFill>
          </a:ln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777393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="" xmlns:a16="http://schemas.microsoft.com/office/drawing/2014/main" id="{971CA26E-7D99-4E02-954D-F09300617D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1AB31B-E9E2-4B9F-852B-9EE764C8E13E}" type="datetime4">
              <a:rPr lang="en-GB" smtClean="0"/>
              <a:t>04 February 2022</a:t>
            </a:fld>
            <a:endParaRPr lang="en-GB" dirty="0"/>
          </a:p>
        </p:txBody>
      </p:sp>
      <p:pic>
        <p:nvPicPr>
          <p:cNvPr id="5" name="Picture 4" descr="A close up of text on a white background&#10;&#10;Description automatically generated">
            <a:extLst>
              <a:ext uri="{FF2B5EF4-FFF2-40B4-BE49-F238E27FC236}">
                <a16:creationId xmlns="" xmlns:a16="http://schemas.microsoft.com/office/drawing/2014/main" id="{46B4AB21-F260-4E15-8951-B451B2AD9A5E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52400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14794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381ABDD2-7AD3-4F2B-BC16-26BD61C50B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5280" y="136525"/>
            <a:ext cx="4312920" cy="1600200"/>
          </a:xfrm>
          <a:solidFill>
            <a:schemeClr val="accent1"/>
          </a:solidFill>
          <a:ln>
            <a:solidFill>
              <a:schemeClr val="tx1"/>
            </a:solidFill>
          </a:ln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="" xmlns:a16="http://schemas.microsoft.com/office/drawing/2014/main" id="{89377BA4-194C-4AE4-B53D-88BE0C021BF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802188" y="136525"/>
            <a:ext cx="7054532" cy="6583679"/>
          </a:xfrm>
          <a:ln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  <a:endParaRPr lang="en-GB" dirty="0"/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CBABCFDA-D124-4A7E-8C2E-E2ECB6C7339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335280" y="1889759"/>
            <a:ext cx="4312920" cy="4831715"/>
          </a:xfrm>
          <a:solidFill>
            <a:schemeClr val="accent2"/>
          </a:solidFill>
          <a:ln>
            <a:solidFill>
              <a:schemeClr val="tx1"/>
            </a:solidFill>
          </a:ln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5489526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772349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="" xmlns:a16="http://schemas.microsoft.com/office/drawing/2014/main" id="{3C76E1B4-DFCB-4D5A-80ED-2112D3B08A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0040" y="129540"/>
            <a:ext cx="11536680" cy="133254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/>
              <a:t>Click to edit Master title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4D3A9791-32FC-4B4F-BE9C-2D163A607C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20039" y="1551303"/>
            <a:ext cx="11536681" cy="5168901"/>
          </a:xfrm>
          <a:prstGeom prst="rect">
            <a:avLst/>
          </a:prstGeom>
        </p:spPr>
        <p:txBody>
          <a:bodyPr vert="horz" wrap="square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F1B2A2E9-A696-4FC4-861A-5D89560F274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9113520" y="13779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>
                <a:solidFill>
                  <a:schemeClr val="tx1"/>
                </a:solidFill>
              </a:defRPr>
            </a:lvl1pPr>
          </a:lstStyle>
          <a:p>
            <a:fld id="{CD1AB31B-E9E2-4B9F-852B-9EE764C8E13E}" type="datetime4">
              <a:rPr lang="en-GB" smtClean="0"/>
              <a:t>04 February 2022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046811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1" r:id="rId4"/>
    <p:sldLayoutId id="2147483654" r:id="rId5"/>
    <p:sldLayoutId id="2147483652" r:id="rId6"/>
    <p:sldLayoutId id="2147483662" r:id="rId7"/>
    <p:sldLayoutId id="2147483657" r:id="rId8"/>
    <p:sldLayoutId id="2147483655" r:id="rId9"/>
    <p:sldLayoutId id="2147483653" r:id="rId10"/>
    <p:sldLayoutId id="2147483656" r:id="rId11"/>
    <p:sldLayoutId id="2147483658" r:id="rId12"/>
    <p:sldLayoutId id="2147483659" r:id="rId13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68275" indent="-168275" algn="l" defTabSz="914400" rtl="0" eaLnBrk="1" latinLnBrk="0" hangingPunct="1">
        <a:lnSpc>
          <a:spcPct val="10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ln>
            <a:solidFill>
              <a:schemeClr val="tx1"/>
            </a:solidFill>
          </a:ln>
          <a:solidFill>
            <a:schemeClr val="tx1"/>
          </a:solidFill>
          <a:latin typeface="+mn-lt"/>
          <a:ea typeface="+mn-ea"/>
          <a:cs typeface="+mn-cs"/>
        </a:defRPr>
      </a:lvl1pPr>
      <a:lvl2pPr marL="168275" indent="-168275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2800" kern="1200">
          <a:ln>
            <a:solidFill>
              <a:schemeClr val="tx1"/>
            </a:solidFill>
          </a:ln>
          <a:solidFill>
            <a:schemeClr val="tx1"/>
          </a:solidFill>
          <a:latin typeface="+mn-lt"/>
          <a:ea typeface="+mn-ea"/>
          <a:cs typeface="+mn-cs"/>
        </a:defRPr>
      </a:lvl2pPr>
      <a:lvl3pPr marL="168275" indent="-168275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2800" kern="1200">
          <a:ln>
            <a:solidFill>
              <a:schemeClr val="tx1"/>
            </a:solidFill>
          </a:ln>
          <a:solidFill>
            <a:schemeClr val="tx1"/>
          </a:solidFill>
          <a:latin typeface="+mn-lt"/>
          <a:ea typeface="+mn-ea"/>
          <a:cs typeface="+mn-cs"/>
        </a:defRPr>
      </a:lvl3pPr>
      <a:lvl4pPr marL="168275" indent="-168275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2800" kern="1200">
          <a:ln>
            <a:solidFill>
              <a:schemeClr val="tx1"/>
            </a:solidFill>
          </a:ln>
          <a:solidFill>
            <a:schemeClr val="tx1"/>
          </a:solidFill>
          <a:latin typeface="+mn-lt"/>
          <a:ea typeface="+mn-ea"/>
          <a:cs typeface="+mn-cs"/>
        </a:defRPr>
      </a:lvl4pPr>
      <a:lvl5pPr marL="168275" indent="-168275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2800" kern="1200">
          <a:ln>
            <a:solidFill>
              <a:schemeClr val="tx1"/>
            </a:solidFill>
          </a:ln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="" xmlns:p15="http://schemas.microsoft.com/office/powerpoint/2012/main">
        <p15:guide id="1" orient="horz" pos="4247" userDrawn="1">
          <p15:clr>
            <a:srgbClr val="F26B43"/>
          </p15:clr>
        </p15:guide>
        <p15:guide id="2" pos="98" userDrawn="1">
          <p15:clr>
            <a:srgbClr val="F26B43"/>
          </p15:clr>
        </p15:guide>
        <p15:guide id="4" pos="7582" userDrawn="1">
          <p15:clr>
            <a:srgbClr val="F26B43"/>
          </p15:clr>
        </p15:guide>
        <p15:guide id="5" orient="horz" pos="73" userDrawn="1">
          <p15:clr>
            <a:srgbClr val="F26B43"/>
          </p15:clr>
        </p15:guide>
        <p15:guide id="6" orient="horz" pos="981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jpeg"/><Relationship Id="rId3" Type="http://schemas.openxmlformats.org/officeDocument/2006/relationships/image" Target="../media/image5.png"/><Relationship Id="rId7" Type="http://schemas.openxmlformats.org/officeDocument/2006/relationships/image" Target="../media/image9.jpeg"/><Relationship Id="rId12" Type="http://schemas.openxmlformats.org/officeDocument/2006/relationships/image" Target="../media/image14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9.xml"/><Relationship Id="rId6" Type="http://schemas.openxmlformats.org/officeDocument/2006/relationships/image" Target="../media/image8.jpeg"/><Relationship Id="rId11" Type="http://schemas.openxmlformats.org/officeDocument/2006/relationships/image" Target="../media/image13.jpeg"/><Relationship Id="rId5" Type="http://schemas.openxmlformats.org/officeDocument/2006/relationships/image" Target="../media/image7.jpeg"/><Relationship Id="rId10" Type="http://schemas.openxmlformats.org/officeDocument/2006/relationships/image" Target="../media/image12.jpeg"/><Relationship Id="rId4" Type="http://schemas.openxmlformats.org/officeDocument/2006/relationships/image" Target="../media/image6.jpeg"/><Relationship Id="rId9" Type="http://schemas.openxmlformats.org/officeDocument/2006/relationships/image" Target="../media/image1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A picture containing drawing, clock&#10;&#10;Description automatically generated">
            <a:extLst>
              <a:ext uri="{FF2B5EF4-FFF2-40B4-BE49-F238E27FC236}">
                <a16:creationId xmlns="" xmlns:a16="http://schemas.microsoft.com/office/drawing/2014/main" id="{D96497A5-6348-48A1-8856-7AEB8C4307F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65523" y="1138457"/>
            <a:ext cx="12192000" cy="5391150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CD12EE83-DCDC-4195-A29E-A2C4FE62EE20}"/>
              </a:ext>
            </a:extLst>
          </p:cNvPr>
          <p:cNvSpPr txBox="1"/>
          <p:nvPr/>
        </p:nvSpPr>
        <p:spPr>
          <a:xfrm>
            <a:off x="9722749" y="0"/>
            <a:ext cx="2469251" cy="307777"/>
          </a:xfrm>
          <a:prstGeom prst="rect">
            <a:avLst/>
          </a:prstGeom>
          <a:solidFill>
            <a:schemeClr val="accent2">
              <a:lumMod val="25000"/>
            </a:schemeClr>
          </a:solidFill>
          <a:ln w="28575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>
                <a:solidFill>
                  <a:schemeClr val="bg1"/>
                </a:solidFill>
              </a:rPr>
              <a:t>Respect, Inspire, Achieve</a:t>
            </a:r>
          </a:p>
        </p:txBody>
      </p:sp>
      <p:pic>
        <p:nvPicPr>
          <p:cNvPr id="4" name="Picture 2" descr="Aston by Sutton Primary School">
            <a:extLst>
              <a:ext uri="{FF2B5EF4-FFF2-40B4-BE49-F238E27FC236}">
                <a16:creationId xmlns="" xmlns:a16="http://schemas.microsoft.com/office/drawing/2014/main" id="{E10EC4AA-2014-4AC7-8BD8-A03B9F4A198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7705" y="5434760"/>
            <a:ext cx="833686" cy="8336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="" xmlns:a16="http://schemas.microsoft.com/office/drawing/2014/main" id="{EEDC93C2-1BBD-457E-BC72-C6942B0C3DC5}"/>
              </a:ext>
            </a:extLst>
          </p:cNvPr>
          <p:cNvSpPr txBox="1"/>
          <p:nvPr/>
        </p:nvSpPr>
        <p:spPr>
          <a:xfrm>
            <a:off x="7462102" y="6470737"/>
            <a:ext cx="468177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9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Aston By Sutton Primary School  </a:t>
            </a:r>
            <a:r>
              <a:rPr lang="en-GB" sz="16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Road Map- HISTORY</a:t>
            </a:r>
          </a:p>
        </p:txBody>
      </p:sp>
      <p:sp>
        <p:nvSpPr>
          <p:cNvPr id="86" name="TextBox 85">
            <a:extLst>
              <a:ext uri="{FF2B5EF4-FFF2-40B4-BE49-F238E27FC236}">
                <a16:creationId xmlns="" xmlns:a16="http://schemas.microsoft.com/office/drawing/2014/main" id="{5E82ED31-BF03-48C4-8472-0490226F2AF8}"/>
              </a:ext>
            </a:extLst>
          </p:cNvPr>
          <p:cNvSpPr txBox="1"/>
          <p:nvPr/>
        </p:nvSpPr>
        <p:spPr>
          <a:xfrm>
            <a:off x="1593367" y="1287121"/>
            <a:ext cx="122401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dirty="0"/>
              <a:t>Term </a:t>
            </a:r>
            <a:r>
              <a:rPr lang="en-GB" sz="1000" dirty="0" smtClean="0"/>
              <a:t>1</a:t>
            </a:r>
            <a:endParaRPr lang="en-GB" sz="1000" dirty="0"/>
          </a:p>
          <a:p>
            <a:r>
              <a:rPr lang="en-GB" sz="1000" dirty="0" smtClean="0"/>
              <a:t>Subject </a:t>
            </a:r>
            <a:r>
              <a:rPr lang="en-GB" sz="1000" dirty="0"/>
              <a:t>or image</a:t>
            </a:r>
          </a:p>
          <a:p>
            <a:endParaRPr lang="en-GB" sz="1000" dirty="0"/>
          </a:p>
        </p:txBody>
      </p:sp>
      <p:sp>
        <p:nvSpPr>
          <p:cNvPr id="111" name="TextBox 110">
            <a:extLst>
              <a:ext uri="{FF2B5EF4-FFF2-40B4-BE49-F238E27FC236}">
                <a16:creationId xmlns="" xmlns:a16="http://schemas.microsoft.com/office/drawing/2014/main" id="{7EDC303D-565F-41C2-AA78-DA55C4C285B7}"/>
              </a:ext>
            </a:extLst>
          </p:cNvPr>
          <p:cNvSpPr txBox="1"/>
          <p:nvPr/>
        </p:nvSpPr>
        <p:spPr>
          <a:xfrm>
            <a:off x="0" y="0"/>
            <a:ext cx="3462228" cy="307777"/>
          </a:xfrm>
          <a:prstGeom prst="rect">
            <a:avLst/>
          </a:prstGeom>
          <a:solidFill>
            <a:schemeClr val="accent2">
              <a:lumMod val="25000"/>
            </a:schemeClr>
          </a:solidFill>
          <a:ln w="28575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>
                <a:solidFill>
                  <a:schemeClr val="bg1"/>
                </a:solidFill>
              </a:rPr>
              <a:t>Overview for HISTORY</a:t>
            </a:r>
          </a:p>
        </p:txBody>
      </p:sp>
      <p:grpSp>
        <p:nvGrpSpPr>
          <p:cNvPr id="112" name="Group 111">
            <a:extLst>
              <a:ext uri="{FF2B5EF4-FFF2-40B4-BE49-F238E27FC236}">
                <a16:creationId xmlns="" xmlns:a16="http://schemas.microsoft.com/office/drawing/2014/main" id="{AD675330-47B5-47A0-B093-414A3235B5F0}"/>
              </a:ext>
            </a:extLst>
          </p:cNvPr>
          <p:cNvGrpSpPr/>
          <p:nvPr/>
        </p:nvGrpSpPr>
        <p:grpSpPr>
          <a:xfrm>
            <a:off x="9536732" y="2230883"/>
            <a:ext cx="754727" cy="744089"/>
            <a:chOff x="9227413" y="1597220"/>
            <a:chExt cx="965765" cy="952154"/>
          </a:xfrm>
        </p:grpSpPr>
        <p:sp>
          <p:nvSpPr>
            <p:cNvPr id="113" name="Oval 112">
              <a:extLst>
                <a:ext uri="{FF2B5EF4-FFF2-40B4-BE49-F238E27FC236}">
                  <a16:creationId xmlns="" xmlns:a16="http://schemas.microsoft.com/office/drawing/2014/main" id="{5C013E8B-2DDF-4EE4-84D6-E79437012523}"/>
                </a:ext>
              </a:extLst>
            </p:cNvPr>
            <p:cNvSpPr/>
            <p:nvPr/>
          </p:nvSpPr>
          <p:spPr>
            <a:xfrm>
              <a:off x="9227413" y="1597220"/>
              <a:ext cx="965765" cy="952154"/>
            </a:xfrm>
            <a:prstGeom prst="ellipse">
              <a:avLst/>
            </a:prstGeom>
            <a:solidFill>
              <a:schemeClr val="accent2"/>
            </a:solidFill>
            <a:ln>
              <a:solidFill>
                <a:schemeClr val="tx1"/>
              </a:solidFill>
            </a:ln>
          </p:spPr>
          <p:style>
            <a:lnRef idx="3">
              <a:schemeClr val="lt1"/>
            </a:lnRef>
            <a:fillRef idx="1">
              <a:schemeClr val="accent3"/>
            </a:fillRef>
            <a:effectRef idx="1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en-GB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14" name="Oval 113">
              <a:extLst>
                <a:ext uri="{FF2B5EF4-FFF2-40B4-BE49-F238E27FC236}">
                  <a16:creationId xmlns="" xmlns:a16="http://schemas.microsoft.com/office/drawing/2014/main" id="{E7180BDA-179D-4A24-A4BC-96CED1298F83}"/>
                </a:ext>
              </a:extLst>
            </p:cNvPr>
            <p:cNvSpPr/>
            <p:nvPr/>
          </p:nvSpPr>
          <p:spPr>
            <a:xfrm>
              <a:off x="9351851" y="1725694"/>
              <a:ext cx="730384" cy="713727"/>
            </a:xfrm>
            <a:prstGeom prst="ellipse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endParaRPr lang="en-GB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15" name="TextBox 114">
              <a:extLst>
                <a:ext uri="{FF2B5EF4-FFF2-40B4-BE49-F238E27FC236}">
                  <a16:creationId xmlns="" xmlns:a16="http://schemas.microsoft.com/office/drawing/2014/main" id="{BBBAFB1E-E26B-49AB-8882-A9750702392D}"/>
                </a:ext>
              </a:extLst>
            </p:cNvPr>
            <p:cNvSpPr txBox="1"/>
            <p:nvPr/>
          </p:nvSpPr>
          <p:spPr>
            <a:xfrm>
              <a:off x="9351851" y="1746268"/>
              <a:ext cx="751395" cy="63014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4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Class </a:t>
              </a:r>
              <a:r>
                <a:rPr lang="en-GB" sz="12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Three</a:t>
              </a:r>
            </a:p>
          </p:txBody>
        </p:sp>
      </p:grpSp>
      <p:sp>
        <p:nvSpPr>
          <p:cNvPr id="121" name="Speech Bubble: Rectangle with Corners Rounded 120">
            <a:extLst>
              <a:ext uri="{FF2B5EF4-FFF2-40B4-BE49-F238E27FC236}">
                <a16:creationId xmlns="" xmlns:a16="http://schemas.microsoft.com/office/drawing/2014/main" id="{31C0A9D7-A2AA-4166-8AC0-E819D332B1FF}"/>
              </a:ext>
            </a:extLst>
          </p:cNvPr>
          <p:cNvSpPr/>
          <p:nvPr/>
        </p:nvSpPr>
        <p:spPr>
          <a:xfrm>
            <a:off x="6232028" y="4263765"/>
            <a:ext cx="1982239" cy="2100866"/>
          </a:xfrm>
          <a:prstGeom prst="wedgeRoundRectCallout">
            <a:avLst>
              <a:gd name="adj1" fmla="val -70279"/>
              <a:gd name="adj2" fmla="val 43073"/>
              <a:gd name="adj3" fmla="val 16667"/>
            </a:avLst>
          </a:prstGeom>
          <a:solidFill>
            <a:schemeClr val="accent2"/>
          </a:solidFill>
          <a:ln>
            <a:solidFill>
              <a:schemeClr val="accent2">
                <a:lumMod val="10000"/>
              </a:schemeClr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n-GB" sz="8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Maya</a:t>
            </a:r>
          </a:p>
          <a:p>
            <a:pPr lvl="0"/>
            <a:r>
              <a:rPr lang="en-GB" sz="8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Society/Culture</a:t>
            </a:r>
          </a:p>
          <a:p>
            <a:pPr lvl="0"/>
            <a:r>
              <a:rPr lang="en-GB" sz="8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Leaders</a:t>
            </a:r>
          </a:p>
          <a:p>
            <a:pPr lvl="0"/>
            <a:r>
              <a:rPr lang="en-GB" sz="8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Achievements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80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Develop </a:t>
            </a:r>
            <a:r>
              <a:rPr lang="en-GB" sz="8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 chronologically secure knowledge and understanding of world history, establishing clear narratives within and across the periods they study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8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Undertake an in-depth study of a non-European society that provides contrasts with British history- The Maya civilization.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8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Understand how our knowledge of the past is constructed from a range of sources.</a:t>
            </a:r>
          </a:p>
        </p:txBody>
      </p:sp>
      <p:sp>
        <p:nvSpPr>
          <p:cNvPr id="123" name="Speech Bubble: Rectangle with Corners Rounded 122">
            <a:extLst>
              <a:ext uri="{FF2B5EF4-FFF2-40B4-BE49-F238E27FC236}">
                <a16:creationId xmlns="" xmlns:a16="http://schemas.microsoft.com/office/drawing/2014/main" id="{F45AA71E-F312-4E42-9715-AD0091122E0F}"/>
              </a:ext>
            </a:extLst>
          </p:cNvPr>
          <p:cNvSpPr/>
          <p:nvPr/>
        </p:nvSpPr>
        <p:spPr>
          <a:xfrm>
            <a:off x="8931163" y="4465929"/>
            <a:ext cx="1965864" cy="731699"/>
          </a:xfrm>
          <a:prstGeom prst="wedgeRoundRectCallout">
            <a:avLst>
              <a:gd name="adj1" fmla="val -24168"/>
              <a:gd name="adj2" fmla="val 92171"/>
              <a:gd name="adj3" fmla="val 16667"/>
            </a:avLst>
          </a:prstGeom>
          <a:solidFill>
            <a:schemeClr val="accent2"/>
          </a:solidFill>
          <a:ln>
            <a:solidFill>
              <a:schemeClr val="accent2">
                <a:lumMod val="10000"/>
              </a:schemeClr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just"/>
            <a:r>
              <a:rPr lang="en-GB" sz="8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Ancient Greece </a:t>
            </a:r>
            <a:endParaRPr lang="en-GB" sz="800" b="1" dirty="0" smtClean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lvl="0" algn="just"/>
            <a:r>
              <a:rPr lang="en-GB" sz="8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Society/Culture: </a:t>
            </a:r>
          </a:p>
          <a:p>
            <a:pPr lvl="0" algn="just"/>
            <a:r>
              <a:rPr lang="en-GB" sz="80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 study </a:t>
            </a:r>
            <a:r>
              <a:rPr lang="en-GB" sz="8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of Greek </a:t>
            </a:r>
            <a:r>
              <a:rPr lang="en-GB" sz="80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life.  </a:t>
            </a:r>
          </a:p>
          <a:p>
            <a:pPr lvl="0" algn="just"/>
            <a:r>
              <a:rPr lang="en-GB" sz="8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Achievements </a:t>
            </a:r>
          </a:p>
          <a:p>
            <a:pPr lvl="0" algn="just"/>
            <a:r>
              <a:rPr lang="en-GB" sz="80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Their </a:t>
            </a:r>
            <a:r>
              <a:rPr lang="en-GB" sz="8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influence on the western </a:t>
            </a:r>
            <a:r>
              <a:rPr lang="en-GB" sz="80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world. </a:t>
            </a:r>
            <a:endParaRPr lang="en-GB" sz="800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22" name="TextBox 121">
            <a:extLst>
              <a:ext uri="{FF2B5EF4-FFF2-40B4-BE49-F238E27FC236}">
                <a16:creationId xmlns="" xmlns:a16="http://schemas.microsoft.com/office/drawing/2014/main" id="{4DDC141F-B2A8-48ED-ADF2-18F69BEED72F}"/>
              </a:ext>
            </a:extLst>
          </p:cNvPr>
          <p:cNvSpPr txBox="1"/>
          <p:nvPr/>
        </p:nvSpPr>
        <p:spPr>
          <a:xfrm>
            <a:off x="-18842" y="6417294"/>
            <a:ext cx="1509096" cy="307777"/>
          </a:xfrm>
          <a:prstGeom prst="rect">
            <a:avLst/>
          </a:prstGeom>
          <a:solidFill>
            <a:schemeClr val="accent2">
              <a:lumMod val="25000"/>
            </a:schemeClr>
          </a:solidFill>
          <a:ln w="28575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>
                <a:solidFill>
                  <a:schemeClr val="bg1"/>
                </a:solidFill>
              </a:rPr>
              <a:t>Year B</a:t>
            </a:r>
          </a:p>
        </p:txBody>
      </p:sp>
      <p:sp>
        <p:nvSpPr>
          <p:cNvPr id="128" name="TextBox 127">
            <a:extLst>
              <a:ext uri="{FF2B5EF4-FFF2-40B4-BE49-F238E27FC236}">
                <a16:creationId xmlns="" xmlns:a16="http://schemas.microsoft.com/office/drawing/2014/main" id="{4D3BD82E-B766-430D-95CB-518317B8BB04}"/>
              </a:ext>
            </a:extLst>
          </p:cNvPr>
          <p:cNvSpPr txBox="1"/>
          <p:nvPr/>
        </p:nvSpPr>
        <p:spPr>
          <a:xfrm>
            <a:off x="4344468" y="1316856"/>
            <a:ext cx="122401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dirty="0"/>
              <a:t>Term 2</a:t>
            </a:r>
          </a:p>
          <a:p>
            <a:r>
              <a:rPr lang="en-GB" sz="1000" dirty="0"/>
              <a:t>Subject or </a:t>
            </a:r>
            <a:r>
              <a:rPr lang="en-GB" sz="1000" dirty="0" smtClean="0"/>
              <a:t>image</a:t>
            </a:r>
            <a:endParaRPr lang="en-GB" sz="1000" dirty="0"/>
          </a:p>
          <a:p>
            <a:endParaRPr lang="en-GB" sz="1000" dirty="0"/>
          </a:p>
        </p:txBody>
      </p:sp>
      <p:sp>
        <p:nvSpPr>
          <p:cNvPr id="133" name="Rectangle: Rounded Corners 132">
            <a:extLst>
              <a:ext uri="{FF2B5EF4-FFF2-40B4-BE49-F238E27FC236}">
                <a16:creationId xmlns="" xmlns:a16="http://schemas.microsoft.com/office/drawing/2014/main" id="{2D1FC744-2EDD-499E-8919-43574AC13FC8}"/>
              </a:ext>
            </a:extLst>
          </p:cNvPr>
          <p:cNvSpPr/>
          <p:nvPr/>
        </p:nvSpPr>
        <p:spPr>
          <a:xfrm>
            <a:off x="7462739" y="3308778"/>
            <a:ext cx="1982239" cy="931545"/>
          </a:xfrm>
          <a:prstGeom prst="roundRect">
            <a:avLst/>
          </a:prstGeom>
          <a:noFill/>
          <a:ln>
            <a:solidFill>
              <a:schemeClr val="accent2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4" name="TextBox 133">
            <a:extLst>
              <a:ext uri="{FF2B5EF4-FFF2-40B4-BE49-F238E27FC236}">
                <a16:creationId xmlns="" xmlns:a16="http://schemas.microsoft.com/office/drawing/2014/main" id="{30934AF0-AE8A-4484-B8C9-868D601C1289}"/>
              </a:ext>
            </a:extLst>
          </p:cNvPr>
          <p:cNvSpPr txBox="1"/>
          <p:nvPr/>
        </p:nvSpPr>
        <p:spPr>
          <a:xfrm>
            <a:off x="5240108" y="3490940"/>
            <a:ext cx="122401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sz="1000" dirty="0"/>
          </a:p>
        </p:txBody>
      </p:sp>
      <p:sp>
        <p:nvSpPr>
          <p:cNvPr id="136" name="TextBox 135">
            <a:extLst>
              <a:ext uri="{FF2B5EF4-FFF2-40B4-BE49-F238E27FC236}">
                <a16:creationId xmlns="" xmlns:a16="http://schemas.microsoft.com/office/drawing/2014/main" id="{087D554F-EB34-43ED-A48B-B8EAD532F7BA}"/>
              </a:ext>
            </a:extLst>
          </p:cNvPr>
          <p:cNvSpPr txBox="1"/>
          <p:nvPr/>
        </p:nvSpPr>
        <p:spPr>
          <a:xfrm>
            <a:off x="2822667" y="3481178"/>
            <a:ext cx="122401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dirty="0" smtClean="0"/>
              <a:t> </a:t>
            </a:r>
            <a:endParaRPr lang="en-GB" sz="1000" dirty="0"/>
          </a:p>
        </p:txBody>
      </p:sp>
      <p:sp>
        <p:nvSpPr>
          <p:cNvPr id="137" name="Rectangle: Rounded Corners 136">
            <a:extLst>
              <a:ext uri="{FF2B5EF4-FFF2-40B4-BE49-F238E27FC236}">
                <a16:creationId xmlns="" xmlns:a16="http://schemas.microsoft.com/office/drawing/2014/main" id="{AB690F59-E6CE-4780-B314-C7AC07D7CFE8}"/>
              </a:ext>
            </a:extLst>
          </p:cNvPr>
          <p:cNvSpPr/>
          <p:nvPr/>
        </p:nvSpPr>
        <p:spPr>
          <a:xfrm>
            <a:off x="1832257" y="3774550"/>
            <a:ext cx="1883258" cy="931545"/>
          </a:xfrm>
          <a:prstGeom prst="roundRect">
            <a:avLst/>
          </a:prstGeom>
          <a:noFill/>
          <a:ln>
            <a:solidFill>
              <a:schemeClr val="accent2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9" name="Rectangle: Rounded Corners 138">
            <a:extLst>
              <a:ext uri="{FF2B5EF4-FFF2-40B4-BE49-F238E27FC236}">
                <a16:creationId xmlns="" xmlns:a16="http://schemas.microsoft.com/office/drawing/2014/main" id="{82BEFD23-42A5-4630-9830-D663AFFD2FA4}"/>
              </a:ext>
            </a:extLst>
          </p:cNvPr>
          <p:cNvSpPr/>
          <p:nvPr/>
        </p:nvSpPr>
        <p:spPr>
          <a:xfrm>
            <a:off x="3825743" y="5539192"/>
            <a:ext cx="1982239" cy="931545"/>
          </a:xfrm>
          <a:prstGeom prst="roundRect">
            <a:avLst/>
          </a:prstGeom>
          <a:noFill/>
          <a:ln>
            <a:solidFill>
              <a:schemeClr val="accent2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1" name="Rectangle: Rounded Corners 140">
            <a:extLst>
              <a:ext uri="{FF2B5EF4-FFF2-40B4-BE49-F238E27FC236}">
                <a16:creationId xmlns="" xmlns:a16="http://schemas.microsoft.com/office/drawing/2014/main" id="{C0CF5443-CCF0-48C0-855A-30227B762E20}"/>
              </a:ext>
            </a:extLst>
          </p:cNvPr>
          <p:cNvSpPr/>
          <p:nvPr/>
        </p:nvSpPr>
        <p:spPr>
          <a:xfrm>
            <a:off x="8482706" y="5487218"/>
            <a:ext cx="1982239" cy="931545"/>
          </a:xfrm>
          <a:prstGeom prst="roundRect">
            <a:avLst/>
          </a:prstGeom>
          <a:noFill/>
          <a:ln>
            <a:solidFill>
              <a:schemeClr val="accent2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4" name="Speech Bubble: Rectangle with Corners Rounded 143">
            <a:extLst>
              <a:ext uri="{FF2B5EF4-FFF2-40B4-BE49-F238E27FC236}">
                <a16:creationId xmlns="" xmlns:a16="http://schemas.microsoft.com/office/drawing/2014/main" id="{EBCF9CC8-DE7E-402A-B213-07325CE1B2FE}"/>
              </a:ext>
            </a:extLst>
          </p:cNvPr>
          <p:cNvSpPr/>
          <p:nvPr/>
        </p:nvSpPr>
        <p:spPr>
          <a:xfrm>
            <a:off x="78855" y="2326372"/>
            <a:ext cx="1982239" cy="900046"/>
          </a:xfrm>
          <a:prstGeom prst="wedgeRoundRectCallout">
            <a:avLst>
              <a:gd name="adj1" fmla="val 56879"/>
              <a:gd name="adj2" fmla="val 75172"/>
              <a:gd name="adj3" fmla="val 16667"/>
            </a:avLst>
          </a:prstGeom>
          <a:solidFill>
            <a:schemeClr val="accent2"/>
          </a:solidFill>
          <a:ln>
            <a:solidFill>
              <a:schemeClr val="accent2">
                <a:lumMod val="10000"/>
              </a:schemeClr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GB" sz="8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Local Environment </a:t>
            </a:r>
            <a:r>
              <a:rPr lang="en-GB" sz="80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– Linked to Geography topic Runcorn and River Mersey.  </a:t>
            </a:r>
            <a:endParaRPr lang="en-GB" sz="800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45" name="Speech Bubble: Rectangle with Corners Rounded 144">
            <a:extLst>
              <a:ext uri="{FF2B5EF4-FFF2-40B4-BE49-F238E27FC236}">
                <a16:creationId xmlns="" xmlns:a16="http://schemas.microsoft.com/office/drawing/2014/main" id="{BF9021BC-F874-4535-95C9-1C6D496AED04}"/>
              </a:ext>
            </a:extLst>
          </p:cNvPr>
          <p:cNvSpPr/>
          <p:nvPr/>
        </p:nvSpPr>
        <p:spPr>
          <a:xfrm>
            <a:off x="3872041" y="2239388"/>
            <a:ext cx="1965864" cy="1629003"/>
          </a:xfrm>
          <a:prstGeom prst="wedgeRoundRectCallout">
            <a:avLst>
              <a:gd name="adj1" fmla="val 59894"/>
              <a:gd name="adj2" fmla="val 63040"/>
              <a:gd name="adj3" fmla="val 16667"/>
            </a:avLst>
          </a:prstGeom>
          <a:solidFill>
            <a:schemeClr val="accent2"/>
          </a:solidFill>
          <a:ln>
            <a:solidFill>
              <a:schemeClr val="accent2">
                <a:lumMod val="10000"/>
              </a:schemeClr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8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Society/Culture </a:t>
            </a:r>
          </a:p>
          <a:p>
            <a:pPr algn="just"/>
            <a:r>
              <a:rPr lang="en-US" sz="8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Changes </a:t>
            </a:r>
            <a:r>
              <a:rPr lang="en-US" sz="8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 Britain from the Stone Age to the Iron Age </a:t>
            </a:r>
            <a:endParaRPr lang="en-US" sz="800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/>
            <a:r>
              <a:rPr lang="en-GB" sz="8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Who were the first people to live in Britain?</a:t>
            </a:r>
          </a:p>
          <a:p>
            <a:pPr algn="just"/>
            <a:r>
              <a:rPr lang="en-GB" sz="8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Homes and everyday life</a:t>
            </a:r>
          </a:p>
          <a:p>
            <a:pPr algn="just"/>
            <a:r>
              <a:rPr lang="en-GB" sz="800" b="1" dirty="0" err="1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Skara</a:t>
            </a:r>
            <a:r>
              <a:rPr lang="en-GB" sz="8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GB" sz="800" b="1" dirty="0" err="1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Bre</a:t>
            </a:r>
            <a:r>
              <a:rPr lang="en-GB" sz="8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– </a:t>
            </a:r>
            <a:r>
              <a:rPr lang="en-GB" sz="80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How do we know so much about life in a stone age village?</a:t>
            </a:r>
          </a:p>
          <a:p>
            <a:pPr algn="just"/>
            <a:r>
              <a:rPr lang="en-GB" sz="8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Hunters and Gatherers </a:t>
            </a:r>
          </a:p>
          <a:p>
            <a:pPr algn="just"/>
            <a:r>
              <a:rPr lang="en-GB" sz="8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Achievements: </a:t>
            </a:r>
          </a:p>
          <a:p>
            <a:pPr algn="just"/>
            <a:r>
              <a:rPr lang="en-GB" sz="80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Tools, technology and inventions </a:t>
            </a:r>
          </a:p>
          <a:p>
            <a:pPr algn="just"/>
            <a:r>
              <a:rPr lang="en-GB" sz="80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Stonehenge.  </a:t>
            </a:r>
            <a:endParaRPr lang="en-GB" sz="800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46" name="Speech Bubble: Rectangle with Corners Rounded 145">
            <a:extLst>
              <a:ext uri="{FF2B5EF4-FFF2-40B4-BE49-F238E27FC236}">
                <a16:creationId xmlns="" xmlns:a16="http://schemas.microsoft.com/office/drawing/2014/main" id="{CE24D16A-6D4B-4673-831F-24BFEA80B302}"/>
              </a:ext>
            </a:extLst>
          </p:cNvPr>
          <p:cNvSpPr/>
          <p:nvPr/>
        </p:nvSpPr>
        <p:spPr>
          <a:xfrm>
            <a:off x="7462102" y="2257084"/>
            <a:ext cx="2003536" cy="861920"/>
          </a:xfrm>
          <a:prstGeom prst="wedgeRoundRectCallout">
            <a:avLst>
              <a:gd name="adj1" fmla="val -21926"/>
              <a:gd name="adj2" fmla="val 65069"/>
              <a:gd name="adj3" fmla="val 16667"/>
            </a:avLst>
          </a:prstGeom>
          <a:solidFill>
            <a:schemeClr val="accent2"/>
          </a:solidFill>
          <a:ln>
            <a:solidFill>
              <a:schemeClr val="accent2">
                <a:lumMod val="10000"/>
              </a:schemeClr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8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Viking settlement </a:t>
            </a:r>
            <a:r>
              <a:rPr lang="en-US" sz="8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 </a:t>
            </a:r>
            <a:r>
              <a:rPr lang="en-US" sz="8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Britain</a:t>
            </a:r>
          </a:p>
          <a:p>
            <a:r>
              <a:rPr lang="en-US" sz="8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Society/culture: </a:t>
            </a:r>
            <a:r>
              <a:rPr lang="en-US" sz="80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Settlers and invaders. </a:t>
            </a:r>
          </a:p>
          <a:p>
            <a:r>
              <a:rPr lang="en-US" sz="80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Trading </a:t>
            </a:r>
          </a:p>
          <a:p>
            <a:r>
              <a:rPr lang="en-US" sz="8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Achievements: </a:t>
            </a:r>
          </a:p>
          <a:p>
            <a:r>
              <a:rPr lang="en-US" sz="80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Legacy: Place names  </a:t>
            </a:r>
          </a:p>
        </p:txBody>
      </p:sp>
      <p:sp>
        <p:nvSpPr>
          <p:cNvPr id="147" name="Speech Bubble: Rectangle with Corners Rounded 146">
            <a:extLst>
              <a:ext uri="{FF2B5EF4-FFF2-40B4-BE49-F238E27FC236}">
                <a16:creationId xmlns="" xmlns:a16="http://schemas.microsoft.com/office/drawing/2014/main" id="{E29EB98E-58BA-4EEC-A9BF-E268C5C53C98}"/>
              </a:ext>
            </a:extLst>
          </p:cNvPr>
          <p:cNvSpPr/>
          <p:nvPr/>
        </p:nvSpPr>
        <p:spPr>
          <a:xfrm>
            <a:off x="2647795" y="70854"/>
            <a:ext cx="1982239" cy="1161766"/>
          </a:xfrm>
          <a:prstGeom prst="wedgeRoundRectCallout">
            <a:avLst>
              <a:gd name="adj1" fmla="val -28173"/>
              <a:gd name="adj2" fmla="val 65069"/>
              <a:gd name="adj3" fmla="val 16667"/>
            </a:avLst>
          </a:prstGeom>
          <a:solidFill>
            <a:schemeClr val="accent2"/>
          </a:solidFill>
          <a:ln>
            <a:solidFill>
              <a:schemeClr val="accent2">
                <a:lumMod val="10000"/>
              </a:schemeClr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just"/>
            <a:r>
              <a:rPr lang="en-US" sz="800" b="1" dirty="0" smtClean="0">
                <a:solidFill>
                  <a:schemeClr val="tx1"/>
                </a:solidFill>
              </a:rPr>
              <a:t>Change and Achievements Florence Nightingale: </a:t>
            </a:r>
          </a:p>
          <a:p>
            <a:pPr lvl="0" algn="just"/>
            <a:r>
              <a:rPr lang="en-US" sz="800" dirty="0" smtClean="0">
                <a:solidFill>
                  <a:schemeClr val="tx1"/>
                </a:solidFill>
              </a:rPr>
              <a:t>Individuals who have contributed to national and international achievements </a:t>
            </a:r>
          </a:p>
          <a:p>
            <a:pPr lvl="0" algn="just"/>
            <a:r>
              <a:rPr lang="en-US" sz="800" b="1" dirty="0" smtClean="0">
                <a:solidFill>
                  <a:schemeClr val="tx1"/>
                </a:solidFill>
              </a:rPr>
              <a:t>Leaders – army leaders </a:t>
            </a:r>
          </a:p>
          <a:p>
            <a:pPr lvl="0" algn="just"/>
            <a:r>
              <a:rPr lang="en-US" sz="800" dirty="0" smtClean="0">
                <a:solidFill>
                  <a:schemeClr val="tx1"/>
                </a:solidFill>
              </a:rPr>
              <a:t>Events </a:t>
            </a:r>
            <a:r>
              <a:rPr lang="en-US" sz="800" dirty="0">
                <a:solidFill>
                  <a:schemeClr val="tx1"/>
                </a:solidFill>
              </a:rPr>
              <a:t>commemorated by anniversaries – Remembrance Day  </a:t>
            </a:r>
            <a:endParaRPr lang="en-GB" sz="800" dirty="0">
              <a:solidFill>
                <a:schemeClr val="tx1"/>
              </a:solidFill>
            </a:endParaRPr>
          </a:p>
        </p:txBody>
      </p:sp>
      <p:sp>
        <p:nvSpPr>
          <p:cNvPr id="148" name="Speech Bubble: Rectangle with Corners Rounded 147">
            <a:extLst>
              <a:ext uri="{FF2B5EF4-FFF2-40B4-BE49-F238E27FC236}">
                <a16:creationId xmlns="" xmlns:a16="http://schemas.microsoft.com/office/drawing/2014/main" id="{545D9302-237B-4921-91E9-41E27C92D3E4}"/>
              </a:ext>
            </a:extLst>
          </p:cNvPr>
          <p:cNvSpPr/>
          <p:nvPr/>
        </p:nvSpPr>
        <p:spPr>
          <a:xfrm>
            <a:off x="4899123" y="70853"/>
            <a:ext cx="1965864" cy="1197021"/>
          </a:xfrm>
          <a:prstGeom prst="wedgeRoundRectCallout">
            <a:avLst>
              <a:gd name="adj1" fmla="val -21926"/>
              <a:gd name="adj2" fmla="val 65069"/>
              <a:gd name="adj3" fmla="val 16667"/>
            </a:avLst>
          </a:prstGeom>
          <a:solidFill>
            <a:schemeClr val="accent2"/>
          </a:solidFill>
          <a:ln>
            <a:solidFill>
              <a:schemeClr val="accent2">
                <a:lumMod val="10000"/>
              </a:schemeClr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800" b="1" dirty="0">
                <a:solidFill>
                  <a:schemeClr val="tx1"/>
                </a:solidFill>
              </a:rPr>
              <a:t>Achievements: </a:t>
            </a:r>
            <a:endParaRPr lang="en-GB" sz="800" dirty="0">
              <a:solidFill>
                <a:schemeClr val="tx1"/>
              </a:solidFill>
            </a:endParaRPr>
          </a:p>
          <a:p>
            <a:pPr lvl="0" algn="just"/>
            <a:r>
              <a:rPr lang="en-US" sz="800" dirty="0">
                <a:solidFill>
                  <a:schemeClr val="tx1"/>
                </a:solidFill>
              </a:rPr>
              <a:t>Learn about the lives of significant individuals in the past who have contributed to national and international achievements. Some should be used to compare aspects of life in different periods</a:t>
            </a:r>
            <a:endParaRPr lang="en-GB" sz="800" dirty="0">
              <a:solidFill>
                <a:schemeClr val="tx1"/>
              </a:solidFill>
            </a:endParaRPr>
          </a:p>
          <a:p>
            <a:pPr algn="just"/>
            <a:r>
              <a:rPr lang="en-GB" sz="800" dirty="0">
                <a:solidFill>
                  <a:schemeClr val="tx1"/>
                </a:solidFill>
              </a:rPr>
              <a:t>The Wright Brothers </a:t>
            </a:r>
            <a:endParaRPr lang="en-GB" sz="800" dirty="0">
              <a:solidFill>
                <a:schemeClr val="tx1"/>
              </a:solidFill>
              <a:effectLst/>
            </a:endParaRPr>
          </a:p>
        </p:txBody>
      </p:sp>
      <p:sp>
        <p:nvSpPr>
          <p:cNvPr id="149" name="Speech Bubble: Rectangle with Corners Rounded 148">
            <a:extLst>
              <a:ext uri="{FF2B5EF4-FFF2-40B4-BE49-F238E27FC236}">
                <a16:creationId xmlns="" xmlns:a16="http://schemas.microsoft.com/office/drawing/2014/main" id="{30C097CA-AC14-424F-AF38-D42DE272E3CC}"/>
              </a:ext>
            </a:extLst>
          </p:cNvPr>
          <p:cNvSpPr/>
          <p:nvPr/>
        </p:nvSpPr>
        <p:spPr>
          <a:xfrm>
            <a:off x="7047529" y="70959"/>
            <a:ext cx="2003536" cy="987734"/>
          </a:xfrm>
          <a:prstGeom prst="wedgeRoundRectCallout">
            <a:avLst>
              <a:gd name="adj1" fmla="val -21926"/>
              <a:gd name="adj2" fmla="val 65069"/>
              <a:gd name="adj3" fmla="val 16667"/>
            </a:avLst>
          </a:prstGeom>
          <a:solidFill>
            <a:schemeClr val="accent2"/>
          </a:solidFill>
          <a:ln>
            <a:solidFill>
              <a:schemeClr val="accent2">
                <a:lumMod val="10000"/>
              </a:schemeClr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just"/>
            <a:r>
              <a:rPr lang="en-US" sz="800" b="1" dirty="0" smtClean="0">
                <a:solidFill>
                  <a:schemeClr val="tx1"/>
                </a:solidFill>
              </a:rPr>
              <a:t>Culture/change:</a:t>
            </a:r>
            <a:r>
              <a:rPr lang="en-US" sz="800" dirty="0" smtClean="0">
                <a:solidFill>
                  <a:schemeClr val="tx1"/>
                </a:solidFill>
              </a:rPr>
              <a:t> </a:t>
            </a:r>
          </a:p>
          <a:p>
            <a:pPr lvl="0" algn="just"/>
            <a:r>
              <a:rPr lang="en-US" sz="900" dirty="0" smtClean="0">
                <a:solidFill>
                  <a:schemeClr val="tx1"/>
                </a:solidFill>
              </a:rPr>
              <a:t>Significant </a:t>
            </a:r>
            <a:r>
              <a:rPr lang="en-US" sz="900" dirty="0">
                <a:solidFill>
                  <a:schemeClr val="tx1"/>
                </a:solidFill>
              </a:rPr>
              <a:t>historical events in their area/locality – interview grandparents </a:t>
            </a:r>
            <a:r>
              <a:rPr lang="en-US" sz="900" dirty="0" err="1" smtClean="0">
                <a:solidFill>
                  <a:schemeClr val="tx1"/>
                </a:solidFill>
              </a:rPr>
              <a:t>etc</a:t>
            </a:r>
            <a:endParaRPr lang="en-GB" sz="900" dirty="0">
              <a:solidFill>
                <a:schemeClr val="tx1"/>
              </a:solidFill>
            </a:endParaRPr>
          </a:p>
        </p:txBody>
      </p:sp>
      <p:sp>
        <p:nvSpPr>
          <p:cNvPr id="8" name="Arrow: Right 7">
            <a:extLst>
              <a:ext uri="{FF2B5EF4-FFF2-40B4-BE49-F238E27FC236}">
                <a16:creationId xmlns="" xmlns:a16="http://schemas.microsoft.com/office/drawing/2014/main" id="{CE418D09-076A-47A0-8137-1A77D5033BB2}"/>
              </a:ext>
            </a:extLst>
          </p:cNvPr>
          <p:cNvSpPr/>
          <p:nvPr/>
        </p:nvSpPr>
        <p:spPr>
          <a:xfrm>
            <a:off x="908825" y="1425254"/>
            <a:ext cx="553274" cy="372045"/>
          </a:xfrm>
          <a:prstGeom prst="rightArrow">
            <a:avLst/>
          </a:prstGeom>
          <a:solidFill>
            <a:schemeClr val="accent2">
              <a:lumMod val="2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highlight>
                <a:srgbClr val="0000FF"/>
              </a:highlight>
            </a:endParaRPr>
          </a:p>
        </p:txBody>
      </p:sp>
      <p:sp>
        <p:nvSpPr>
          <p:cNvPr id="150" name="Arrow: Right 149">
            <a:extLst>
              <a:ext uri="{FF2B5EF4-FFF2-40B4-BE49-F238E27FC236}">
                <a16:creationId xmlns="" xmlns:a16="http://schemas.microsoft.com/office/drawing/2014/main" id="{07EB6B95-1A63-4633-879D-D4452402634C}"/>
              </a:ext>
            </a:extLst>
          </p:cNvPr>
          <p:cNvSpPr/>
          <p:nvPr/>
        </p:nvSpPr>
        <p:spPr>
          <a:xfrm rot="7427345">
            <a:off x="9402811" y="3119116"/>
            <a:ext cx="553274" cy="372045"/>
          </a:xfrm>
          <a:prstGeom prst="rightArrow">
            <a:avLst/>
          </a:prstGeom>
          <a:solidFill>
            <a:schemeClr val="accent2">
              <a:lumMod val="2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1" name="Arrow: Right 150">
            <a:extLst>
              <a:ext uri="{FF2B5EF4-FFF2-40B4-BE49-F238E27FC236}">
                <a16:creationId xmlns="" xmlns:a16="http://schemas.microsoft.com/office/drawing/2014/main" id="{750C193D-4821-4452-B9A4-0498E3DEC342}"/>
              </a:ext>
            </a:extLst>
          </p:cNvPr>
          <p:cNvSpPr/>
          <p:nvPr/>
        </p:nvSpPr>
        <p:spPr>
          <a:xfrm rot="1785559">
            <a:off x="3169601" y="5713143"/>
            <a:ext cx="553274" cy="372045"/>
          </a:xfrm>
          <a:prstGeom prst="rightArrow">
            <a:avLst/>
          </a:prstGeom>
          <a:solidFill>
            <a:schemeClr val="accent2">
              <a:lumMod val="2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52" name="Group 51">
            <a:extLst>
              <a:ext uri="{FF2B5EF4-FFF2-40B4-BE49-F238E27FC236}">
                <a16:creationId xmlns="" xmlns:a16="http://schemas.microsoft.com/office/drawing/2014/main" id="{6170AF12-3CD0-4437-9EE6-8AAA3ADFEE61}"/>
              </a:ext>
            </a:extLst>
          </p:cNvPr>
          <p:cNvGrpSpPr/>
          <p:nvPr/>
        </p:nvGrpSpPr>
        <p:grpSpPr>
          <a:xfrm>
            <a:off x="121841" y="1239231"/>
            <a:ext cx="754727" cy="744089"/>
            <a:chOff x="9227413" y="1597220"/>
            <a:chExt cx="965765" cy="952154"/>
          </a:xfrm>
        </p:grpSpPr>
        <p:sp>
          <p:nvSpPr>
            <p:cNvPr id="53" name="Oval 52">
              <a:extLst>
                <a:ext uri="{FF2B5EF4-FFF2-40B4-BE49-F238E27FC236}">
                  <a16:creationId xmlns="" xmlns:a16="http://schemas.microsoft.com/office/drawing/2014/main" id="{E56A04D7-10B8-4DEE-B806-EEFDC826EABC}"/>
                </a:ext>
              </a:extLst>
            </p:cNvPr>
            <p:cNvSpPr/>
            <p:nvPr/>
          </p:nvSpPr>
          <p:spPr>
            <a:xfrm>
              <a:off x="9227413" y="1597220"/>
              <a:ext cx="965765" cy="952154"/>
            </a:xfrm>
            <a:prstGeom prst="ellipse">
              <a:avLst/>
            </a:prstGeom>
            <a:solidFill>
              <a:schemeClr val="accent2"/>
            </a:solidFill>
            <a:ln>
              <a:solidFill>
                <a:schemeClr val="tx1"/>
              </a:solidFill>
            </a:ln>
          </p:spPr>
          <p:style>
            <a:lnRef idx="3">
              <a:schemeClr val="lt1"/>
            </a:lnRef>
            <a:fillRef idx="1">
              <a:schemeClr val="accent3"/>
            </a:fillRef>
            <a:effectRef idx="1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en-GB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54" name="Oval 53">
              <a:extLst>
                <a:ext uri="{FF2B5EF4-FFF2-40B4-BE49-F238E27FC236}">
                  <a16:creationId xmlns="" xmlns:a16="http://schemas.microsoft.com/office/drawing/2014/main" id="{033FDD5F-8BB2-435E-AC0D-727E0B8AF79A}"/>
                </a:ext>
              </a:extLst>
            </p:cNvPr>
            <p:cNvSpPr/>
            <p:nvPr/>
          </p:nvSpPr>
          <p:spPr>
            <a:xfrm>
              <a:off x="9351851" y="1725694"/>
              <a:ext cx="730384" cy="713727"/>
            </a:xfrm>
            <a:prstGeom prst="ellipse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endParaRPr lang="en-GB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55" name="TextBox 54">
              <a:extLst>
                <a:ext uri="{FF2B5EF4-FFF2-40B4-BE49-F238E27FC236}">
                  <a16:creationId xmlns="" xmlns:a16="http://schemas.microsoft.com/office/drawing/2014/main" id="{749366AC-D0F3-4B39-96B1-9065D3939458}"/>
                </a:ext>
              </a:extLst>
            </p:cNvPr>
            <p:cNvSpPr txBox="1"/>
            <p:nvPr/>
          </p:nvSpPr>
          <p:spPr>
            <a:xfrm>
              <a:off x="9351851" y="1746268"/>
              <a:ext cx="751395" cy="63014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4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Class </a:t>
              </a:r>
              <a:r>
                <a:rPr lang="en-GB" sz="12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Two</a:t>
              </a:r>
            </a:p>
          </p:txBody>
        </p:sp>
      </p:grpSp>
      <p:grpSp>
        <p:nvGrpSpPr>
          <p:cNvPr id="56" name="Group 55">
            <a:extLst>
              <a:ext uri="{FF2B5EF4-FFF2-40B4-BE49-F238E27FC236}">
                <a16:creationId xmlns="" xmlns:a16="http://schemas.microsoft.com/office/drawing/2014/main" id="{48052C88-FFD4-4108-9FEB-349AAF049F39}"/>
              </a:ext>
            </a:extLst>
          </p:cNvPr>
          <p:cNvGrpSpPr/>
          <p:nvPr/>
        </p:nvGrpSpPr>
        <p:grpSpPr>
          <a:xfrm>
            <a:off x="2509049" y="5063314"/>
            <a:ext cx="754727" cy="744089"/>
            <a:chOff x="9227413" y="1597220"/>
            <a:chExt cx="965765" cy="952154"/>
          </a:xfrm>
        </p:grpSpPr>
        <p:sp>
          <p:nvSpPr>
            <p:cNvPr id="57" name="Oval 56">
              <a:extLst>
                <a:ext uri="{FF2B5EF4-FFF2-40B4-BE49-F238E27FC236}">
                  <a16:creationId xmlns="" xmlns:a16="http://schemas.microsoft.com/office/drawing/2014/main" id="{13157062-21DC-439D-BE35-59067952AB2D}"/>
                </a:ext>
              </a:extLst>
            </p:cNvPr>
            <p:cNvSpPr/>
            <p:nvPr/>
          </p:nvSpPr>
          <p:spPr>
            <a:xfrm>
              <a:off x="9227413" y="1597220"/>
              <a:ext cx="965765" cy="952154"/>
            </a:xfrm>
            <a:prstGeom prst="ellipse">
              <a:avLst/>
            </a:prstGeom>
            <a:solidFill>
              <a:schemeClr val="accent2"/>
            </a:solidFill>
            <a:ln>
              <a:solidFill>
                <a:schemeClr val="tx1"/>
              </a:solidFill>
            </a:ln>
          </p:spPr>
          <p:style>
            <a:lnRef idx="3">
              <a:schemeClr val="lt1"/>
            </a:lnRef>
            <a:fillRef idx="1">
              <a:schemeClr val="accent3"/>
            </a:fillRef>
            <a:effectRef idx="1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en-GB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58" name="Oval 57">
              <a:extLst>
                <a:ext uri="{FF2B5EF4-FFF2-40B4-BE49-F238E27FC236}">
                  <a16:creationId xmlns="" xmlns:a16="http://schemas.microsoft.com/office/drawing/2014/main" id="{7E019A57-731C-45F0-BD5C-FD4D5F29C682}"/>
                </a:ext>
              </a:extLst>
            </p:cNvPr>
            <p:cNvSpPr/>
            <p:nvPr/>
          </p:nvSpPr>
          <p:spPr>
            <a:xfrm>
              <a:off x="9351851" y="1725694"/>
              <a:ext cx="730384" cy="713727"/>
            </a:xfrm>
            <a:prstGeom prst="ellipse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endParaRPr lang="en-GB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59" name="TextBox 58">
              <a:extLst>
                <a:ext uri="{FF2B5EF4-FFF2-40B4-BE49-F238E27FC236}">
                  <a16:creationId xmlns="" xmlns:a16="http://schemas.microsoft.com/office/drawing/2014/main" id="{7385D21D-2F00-483B-A209-A947C1A0B1CD}"/>
                </a:ext>
              </a:extLst>
            </p:cNvPr>
            <p:cNvSpPr txBox="1"/>
            <p:nvPr/>
          </p:nvSpPr>
          <p:spPr>
            <a:xfrm>
              <a:off x="9351851" y="1746268"/>
              <a:ext cx="751395" cy="63014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4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Class </a:t>
              </a:r>
              <a:r>
                <a:rPr lang="en-GB" sz="12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Four</a:t>
              </a:r>
            </a:p>
          </p:txBody>
        </p:sp>
      </p:grpSp>
      <p:sp>
        <p:nvSpPr>
          <p:cNvPr id="2" name="AutoShape 8" descr="Ancient Egypt | Cool Kid Fact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pic>
        <p:nvPicPr>
          <p:cNvPr id="1036" name="Picture 12" descr="Florence Nightingale - Wikipedia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1500056" y="950440"/>
            <a:ext cx="926204" cy="12874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8" name="Picture 14" descr="Clip-on Poppy | Children's Poppy | Poppy Shop UK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97077" y="1242664"/>
            <a:ext cx="965151" cy="9651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AutoShape 20" descr="Wright Flyer - Wikipedia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pic>
        <p:nvPicPr>
          <p:cNvPr id="1046" name="Picture 22" descr="First Flight? | National Air and Space Museum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57059" y="1300338"/>
            <a:ext cx="1982239" cy="8686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8" name="Picture 24" descr="Badtitle | Anglo saxon, Anglo saxon clothing, Celtic clothin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62102" y="3278085"/>
            <a:ext cx="1997299" cy="10398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AutoShape 26" descr="IMGP3691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0" name="AutoShape 28" descr="IMGP3691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1" name="AutoShape 2" descr="Astmoor (Preston Brook to Runcorn 2) - Virtual canal trip along the  Bridgewater Canal"/>
          <p:cNvSpPr>
            <a:spLocks noChangeAspect="1" noChangeArrowheads="1"/>
          </p:cNvSpPr>
          <p:nvPr/>
        </p:nvSpPr>
        <p:spPr bwMode="auto">
          <a:xfrm>
            <a:off x="765175" y="4651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2" name="AutoShape 4" descr="Astmoor (Preston Brook to Runcorn 2) - Virtual canal trip along the  Bridgewater Canal"/>
          <p:cNvSpPr>
            <a:spLocks noChangeAspect="1" noChangeArrowheads="1"/>
          </p:cNvSpPr>
          <p:nvPr/>
        </p:nvSpPr>
        <p:spPr bwMode="auto">
          <a:xfrm>
            <a:off x="917575" y="6175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pic>
        <p:nvPicPr>
          <p:cNvPr id="1030" name="Picture 6" descr="File:Bridgewater Canal at Runcorn (2).JPG - Wikimedia Commons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1832257" y="3418323"/>
            <a:ext cx="1970257" cy="14134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https://upload.wikimedia.org/wikipedia/commons/thumb/5/51/Chichen_Itza_3.jpg/1280px-Chichen_Itza_3.jpg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67769" y="5197627"/>
            <a:ext cx="2262708" cy="13228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10" descr="Ancient Greece - Wikipedia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82706" y="5448309"/>
            <a:ext cx="1982239" cy="10348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4" name="Picture 63" descr="Free Tours"/>
          <p:cNvPicPr/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47530" y="1228209"/>
            <a:ext cx="2003536" cy="878343"/>
          </a:xfrm>
          <a:prstGeom prst="rect">
            <a:avLst/>
          </a:prstGeom>
          <a:noFill/>
          <a:ln>
            <a:noFill/>
          </a:ln>
        </p:spPr>
      </p:pic>
      <p:pic>
        <p:nvPicPr>
          <p:cNvPr id="1028" name="Picture 4" descr="Stonehenge - Wikipedia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82055" y="3118236"/>
            <a:ext cx="1481431" cy="11155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2406476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Template">
      <a:dk1>
        <a:srgbClr val="000000"/>
      </a:dk1>
      <a:lt1>
        <a:sysClr val="window" lastClr="FFFFFF"/>
      </a:lt1>
      <a:dk2>
        <a:srgbClr val="44546A"/>
      </a:dk2>
      <a:lt2>
        <a:srgbClr val="E7E6E6"/>
      </a:lt2>
      <a:accent1>
        <a:srgbClr val="FFFFCC"/>
      </a:accent1>
      <a:accent2>
        <a:srgbClr val="CCFFCC"/>
      </a:accent2>
      <a:accent3>
        <a:srgbClr val="CCECFF"/>
      </a:accent3>
      <a:accent4>
        <a:srgbClr val="FFDBB7"/>
      </a:accent4>
      <a:accent5>
        <a:srgbClr val="CCCCFF"/>
      </a:accent5>
      <a:accent6>
        <a:srgbClr val="E6E7E5"/>
      </a:accent6>
      <a:hlink>
        <a:srgbClr val="023160"/>
      </a:hlink>
      <a:folHlink>
        <a:srgbClr val="023160"/>
      </a:folHlink>
    </a:clrScheme>
    <a:fontScheme name="Century Gothic">
      <a:maj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Master Template" id="{0C436E31-3B6D-458B-880F-B9508A4E8D2F}" vid="{6E0F1D72-D947-42BC-A17C-C34DB52FDAA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766E143519B884C85C9966678F39B15" ma:contentTypeVersion="8" ma:contentTypeDescription="Create a new document." ma:contentTypeScope="" ma:versionID="66edf3cc50b1ed755940489e7e4e13f8">
  <xsd:schema xmlns:xsd="http://www.w3.org/2001/XMLSchema" xmlns:xs="http://www.w3.org/2001/XMLSchema" xmlns:p="http://schemas.microsoft.com/office/2006/metadata/properties" xmlns:ns3="5ab16166-38e5-4cd1-8bcb-4b9e2c469ff5" xmlns:ns4="49fed03b-671c-4b49-8b4f-277172b7f7b7" targetNamespace="http://schemas.microsoft.com/office/2006/metadata/properties" ma:root="true" ma:fieldsID="dfc7a03bb4a0822de3795a9710f71a14" ns3:_="" ns4:_="">
    <xsd:import namespace="5ab16166-38e5-4cd1-8bcb-4b9e2c469ff5"/>
    <xsd:import namespace="49fed03b-671c-4b49-8b4f-277172b7f7b7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DateTaken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ab16166-38e5-4cd1-8bcb-4b9e2c469ff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MediaServiceAutoTags" ma:internalName="MediaServiceAutoTags" ma:readOnly="true">
      <xsd:simpleType>
        <xsd:restriction base="dms:Text"/>
      </xsd:simpleType>
    </xsd:element>
    <xsd:element name="MediaServiceOCR" ma:index="11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9fed03b-671c-4b49-8b4f-277172b7f7b7" elementFormDefault="qualified">
    <xsd:import namespace="http://schemas.microsoft.com/office/2006/documentManagement/types"/>
    <xsd:import namespace="http://schemas.microsoft.com/office/infopath/2007/PartnerControls"/>
    <xsd:element name="SharedWithUsers" ma:index="13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4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5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52F80A16-7BA4-4678-B0DE-EB1376B0DE55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035445C6-F3CE-41F9-8673-DFD8BD3492B3}">
  <ds:schemaRefs>
    <ds:schemaRef ds:uri="http://purl.org/dc/elements/1.1/"/>
    <ds:schemaRef ds:uri="http://schemas.microsoft.com/office/2006/metadata/properties"/>
    <ds:schemaRef ds:uri="5ab16166-38e5-4cd1-8bcb-4b9e2c469ff5"/>
    <ds:schemaRef ds:uri="http://purl.org/dc/terms/"/>
    <ds:schemaRef ds:uri="http://schemas.openxmlformats.org/package/2006/metadata/core-properties"/>
    <ds:schemaRef ds:uri="http://purl.org/dc/dcmitype/"/>
    <ds:schemaRef ds:uri="http://schemas.microsoft.com/office/2006/documentManagement/types"/>
    <ds:schemaRef ds:uri="http://schemas.microsoft.com/office/infopath/2007/PartnerControls"/>
    <ds:schemaRef ds:uri="49fed03b-671c-4b49-8b4f-277172b7f7b7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DB41ABC0-198A-4314-A6BA-628B97AC4D1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ab16166-38e5-4cd1-8bcb-4b9e2c469ff5"/>
    <ds:schemaRef ds:uri="49fed03b-671c-4b49-8b4f-277172b7f7b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Master Template</Template>
  <TotalTime>13977</TotalTime>
  <Words>269</Words>
  <Application>Microsoft Office PowerPoint</Application>
  <PresentationFormat>Custom</PresentationFormat>
  <Paragraphs>48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Josie Luff</dc:creator>
  <cp:lastModifiedBy>Teacher</cp:lastModifiedBy>
  <cp:revision>140</cp:revision>
  <cp:lastPrinted>2022-02-04T15:59:32Z</cp:lastPrinted>
  <dcterms:created xsi:type="dcterms:W3CDTF">2019-09-21T06:16:16Z</dcterms:created>
  <dcterms:modified xsi:type="dcterms:W3CDTF">2022-02-04T15:59:36Z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0x010100D766E143519B884C85C9966678F39B15</vt:lpwstr>
  </property>
</Properties>
</file>