
<file path=[Content_Types].xml><?xml version="1.0" encoding="utf-8"?>
<Types xmlns="http://schemas.openxmlformats.org/package/2006/content-types">
  <Default Extension="png" ContentType="image/png"/>
  <Default Extension="jfif"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media/image20.jpg" ContentType="image/pn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63"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697" autoAdjust="0"/>
    <p:restoredTop sz="94660"/>
  </p:normalViewPr>
  <p:slideViewPr>
    <p:cSldViewPr snapToGrid="0">
      <p:cViewPr varScale="1">
        <p:scale>
          <a:sx n="72" d="100"/>
          <a:sy n="72" d="100"/>
        </p:scale>
        <p:origin x="10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C48306-B7CA-4F8A-8C78-30180885EC83}"/>
              </a:ext>
            </a:extLst>
          </p:cNvPr>
          <p:cNvSpPr>
            <a:spLocks noGrp="1"/>
          </p:cNvSpPr>
          <p:nvPr>
            <p:ph type="hdr" sz="quarter"/>
          </p:nvPr>
        </p:nvSpPr>
        <p:spPr>
          <a:xfrm>
            <a:off x="0" y="0"/>
            <a:ext cx="2945659" cy="498056"/>
          </a:xfrm>
          <a:prstGeom prst="rect">
            <a:avLst/>
          </a:prstGeom>
        </p:spPr>
        <p:txBody>
          <a:bodyPr vert="horz" lIns="95562" tIns="47781" rIns="95562" bIns="47781" rtlCol="0"/>
          <a:lstStyle>
            <a:lvl1pPr algn="l">
              <a:defRPr sz="1300"/>
            </a:lvl1pPr>
          </a:lstStyle>
          <a:p>
            <a:endParaRPr lang="en-GB" dirty="0"/>
          </a:p>
        </p:txBody>
      </p:sp>
      <p:sp>
        <p:nvSpPr>
          <p:cNvPr id="3" name="Date Placeholder 2">
            <a:extLst>
              <a:ext uri="{FF2B5EF4-FFF2-40B4-BE49-F238E27FC236}">
                <a16:creationId xmlns:a16="http://schemas.microsoft.com/office/drawing/2014/main" id="{591444F6-B866-40B8-98DC-AB03F62DA7AC}"/>
              </a:ext>
            </a:extLst>
          </p:cNvPr>
          <p:cNvSpPr>
            <a:spLocks noGrp="1"/>
          </p:cNvSpPr>
          <p:nvPr>
            <p:ph type="dt" sz="quarter" idx="1"/>
          </p:nvPr>
        </p:nvSpPr>
        <p:spPr>
          <a:xfrm>
            <a:off x="3850443" y="0"/>
            <a:ext cx="2945659" cy="498056"/>
          </a:xfrm>
          <a:prstGeom prst="rect">
            <a:avLst/>
          </a:prstGeom>
        </p:spPr>
        <p:txBody>
          <a:bodyPr vert="horz" lIns="95562" tIns="47781" rIns="95562" bIns="47781" rtlCol="0"/>
          <a:lstStyle>
            <a:lvl1pPr algn="r">
              <a:defRPr sz="1300"/>
            </a:lvl1pPr>
          </a:lstStyle>
          <a:p>
            <a:fld id="{BB590537-3E58-4815-B8F7-A6A91F9C9072}" type="datetimeFigureOut">
              <a:rPr lang="en-GB" smtClean="0"/>
              <a:t>13/01/2022</a:t>
            </a:fld>
            <a:endParaRPr lang="en-GB" dirty="0"/>
          </a:p>
        </p:txBody>
      </p:sp>
      <p:sp>
        <p:nvSpPr>
          <p:cNvPr id="4" name="Footer Placeholder 3">
            <a:extLst>
              <a:ext uri="{FF2B5EF4-FFF2-40B4-BE49-F238E27FC236}">
                <a16:creationId xmlns:a16="http://schemas.microsoft.com/office/drawing/2014/main" id="{43193317-5B0A-47F5-A6B2-C0B0F171B875}"/>
              </a:ext>
            </a:extLst>
          </p:cNvPr>
          <p:cNvSpPr>
            <a:spLocks noGrp="1"/>
          </p:cNvSpPr>
          <p:nvPr>
            <p:ph type="ftr" sz="quarter" idx="2"/>
          </p:nvPr>
        </p:nvSpPr>
        <p:spPr>
          <a:xfrm>
            <a:off x="0" y="9428585"/>
            <a:ext cx="2945659" cy="498055"/>
          </a:xfrm>
          <a:prstGeom prst="rect">
            <a:avLst/>
          </a:prstGeom>
        </p:spPr>
        <p:txBody>
          <a:bodyPr vert="horz" lIns="95562" tIns="47781" rIns="95562" bIns="47781" rtlCol="0" anchor="b"/>
          <a:lstStyle>
            <a:lvl1pPr algn="l">
              <a:defRPr sz="1300"/>
            </a:lvl1pPr>
          </a:lstStyle>
          <a:p>
            <a:endParaRPr lang="en-GB" dirty="0"/>
          </a:p>
        </p:txBody>
      </p:sp>
      <p:sp>
        <p:nvSpPr>
          <p:cNvPr id="5" name="Slide Number Placeholder 4">
            <a:extLst>
              <a:ext uri="{FF2B5EF4-FFF2-40B4-BE49-F238E27FC236}">
                <a16:creationId xmlns:a16="http://schemas.microsoft.com/office/drawing/2014/main" id="{92CE2FD3-F5B9-4928-A1CA-19F3BDEA6B12}"/>
              </a:ext>
            </a:extLst>
          </p:cNvPr>
          <p:cNvSpPr>
            <a:spLocks noGrp="1"/>
          </p:cNvSpPr>
          <p:nvPr>
            <p:ph type="sldNum" sz="quarter" idx="3"/>
          </p:nvPr>
        </p:nvSpPr>
        <p:spPr>
          <a:xfrm>
            <a:off x="3850443" y="9428585"/>
            <a:ext cx="2945659" cy="498055"/>
          </a:xfrm>
          <a:prstGeom prst="rect">
            <a:avLst/>
          </a:prstGeom>
        </p:spPr>
        <p:txBody>
          <a:bodyPr vert="horz" lIns="95562" tIns="47781" rIns="95562" bIns="47781" rtlCol="0" anchor="b"/>
          <a:lstStyle>
            <a:lvl1pPr algn="r">
              <a:defRPr sz="1300"/>
            </a:lvl1pPr>
          </a:lstStyle>
          <a:p>
            <a:fld id="{8104CD60-5B87-4FE7-B85A-4AB7C995D3C1}" type="slidenum">
              <a:rPr lang="en-GB" smtClean="0"/>
              <a:t>‹#›</a:t>
            </a:fld>
            <a:endParaRPr lang="en-GB" dirty="0"/>
          </a:p>
        </p:txBody>
      </p:sp>
    </p:spTree>
    <p:extLst>
      <p:ext uri="{BB962C8B-B14F-4D97-AF65-F5344CB8AC3E}">
        <p14:creationId xmlns:p14="http://schemas.microsoft.com/office/powerpoint/2010/main" val="289155422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5562" tIns="47781" rIns="95562" bIns="47781" rtlCol="0"/>
          <a:lstStyle>
            <a:lvl1pPr algn="l">
              <a:defRPr sz="13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5562" tIns="47781" rIns="95562" bIns="47781" rtlCol="0"/>
          <a:lstStyle>
            <a:lvl1pPr algn="r">
              <a:defRPr sz="1300"/>
            </a:lvl1pPr>
          </a:lstStyle>
          <a:p>
            <a:fld id="{C4F5CA2E-9B32-41CC-8E09-B3687C1B565A}" type="datetimeFigureOut">
              <a:rPr lang="en-GB" smtClean="0"/>
              <a:t>13/01/2022</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2" tIns="47781" rIns="95562" bIns="47781"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5562" tIns="47781" rIns="95562" bIns="477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5562" tIns="47781" rIns="95562" bIns="47781"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5562" tIns="47781" rIns="95562" bIns="47781" rtlCol="0" anchor="b"/>
          <a:lstStyle>
            <a:lvl1pPr algn="r">
              <a:defRPr sz="1300"/>
            </a:lvl1pPr>
          </a:lstStyle>
          <a:p>
            <a:fld id="{9390F373-F324-485C-8B7D-1F94F90EC7D5}" type="slidenum">
              <a:rPr lang="en-GB" smtClean="0"/>
              <a:t>‹#›</a:t>
            </a:fld>
            <a:endParaRPr lang="en-GB" dirty="0"/>
          </a:p>
        </p:txBody>
      </p:sp>
    </p:spTree>
    <p:extLst>
      <p:ext uri="{BB962C8B-B14F-4D97-AF65-F5344CB8AC3E}">
        <p14:creationId xmlns:p14="http://schemas.microsoft.com/office/powerpoint/2010/main" val="387496908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8CF16-EF90-4248-BECD-908CDF03AB50}"/>
              </a:ext>
            </a:extLst>
          </p:cNvPr>
          <p:cNvSpPr>
            <a:spLocks noGrp="1"/>
          </p:cNvSpPr>
          <p:nvPr>
            <p:ph type="ctrTitle"/>
          </p:nvPr>
        </p:nvSpPr>
        <p:spPr>
          <a:xfrm>
            <a:off x="350519" y="115888"/>
            <a:ext cx="11506201" cy="1441450"/>
          </a:xfrm>
          <a:solidFill>
            <a:schemeClr val="accent1"/>
          </a:solidFill>
          <a:ln>
            <a:solidFill>
              <a:schemeClr val="tx1"/>
            </a:solidFill>
          </a:ln>
        </p:spPr>
        <p:txBody>
          <a:bodyPr anchor="b">
            <a:normAutofit/>
          </a:bodyPr>
          <a:lstStyle>
            <a:lvl1pPr algn="l">
              <a:defRPr sz="4000">
                <a:solidFill>
                  <a:schemeClr val="tx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875501AB-21B9-4BDC-9E02-77D2530E71DA}"/>
              </a:ext>
            </a:extLst>
          </p:cNvPr>
          <p:cNvSpPr>
            <a:spLocks noGrp="1"/>
          </p:cNvSpPr>
          <p:nvPr>
            <p:ph type="subTitle" idx="1"/>
          </p:nvPr>
        </p:nvSpPr>
        <p:spPr>
          <a:xfrm>
            <a:off x="350519" y="1665287"/>
            <a:ext cx="11506201" cy="5054917"/>
          </a:xfrm>
          <a:solidFill>
            <a:schemeClr val="accent2"/>
          </a:solidFill>
          <a:ln>
            <a:solidFill>
              <a:schemeClr val="tx1"/>
            </a:solidFill>
          </a:ln>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293624572"/>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51781-5FDE-4D5A-B518-68972E3918C8}"/>
              </a:ext>
            </a:extLst>
          </p:cNvPr>
          <p:cNvSpPr>
            <a:spLocks noGrp="1"/>
          </p:cNvSpPr>
          <p:nvPr>
            <p:ph type="title"/>
          </p:nvPr>
        </p:nvSpPr>
        <p:spPr>
          <a:xfrm>
            <a:off x="380364" y="136525"/>
            <a:ext cx="11476355" cy="15541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784E7A-3664-4052-B940-9EA12142284B}"/>
              </a:ext>
            </a:extLst>
          </p:cNvPr>
          <p:cNvSpPr>
            <a:spLocks noGrp="1"/>
          </p:cNvSpPr>
          <p:nvPr>
            <p:ph type="body" idx="1"/>
          </p:nvPr>
        </p:nvSpPr>
        <p:spPr>
          <a:xfrm>
            <a:off x="335280" y="1813559"/>
            <a:ext cx="5662295" cy="6915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E25296-A58F-4087-B326-FD6DA64C4AEB}"/>
              </a:ext>
            </a:extLst>
          </p:cNvPr>
          <p:cNvSpPr>
            <a:spLocks noGrp="1"/>
          </p:cNvSpPr>
          <p:nvPr>
            <p:ph sz="half" idx="2"/>
          </p:nvPr>
        </p:nvSpPr>
        <p:spPr>
          <a:xfrm>
            <a:off x="357506" y="2627945"/>
            <a:ext cx="5640069" cy="40935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28A657-290C-4F0D-8F32-E6DF9B891A82}"/>
              </a:ext>
            </a:extLst>
          </p:cNvPr>
          <p:cNvSpPr>
            <a:spLocks noGrp="1"/>
          </p:cNvSpPr>
          <p:nvPr>
            <p:ph type="body" sz="quarter" idx="3"/>
          </p:nvPr>
        </p:nvSpPr>
        <p:spPr>
          <a:xfrm>
            <a:off x="6172200" y="1813559"/>
            <a:ext cx="5662294" cy="6915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611638-91E7-4074-ADD1-7A473074CA3F}"/>
              </a:ext>
            </a:extLst>
          </p:cNvPr>
          <p:cNvSpPr>
            <a:spLocks noGrp="1"/>
          </p:cNvSpPr>
          <p:nvPr>
            <p:ph sz="quarter" idx="4"/>
          </p:nvPr>
        </p:nvSpPr>
        <p:spPr>
          <a:xfrm>
            <a:off x="6172199" y="2626673"/>
            <a:ext cx="5662295" cy="40935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1608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D88CA-7521-4411-B1F8-5710A68CD01B}"/>
              </a:ext>
            </a:extLst>
          </p:cNvPr>
          <p:cNvSpPr>
            <a:spLocks noGrp="1"/>
          </p:cNvSpPr>
          <p:nvPr>
            <p:ph type="title"/>
          </p:nvPr>
        </p:nvSpPr>
        <p:spPr>
          <a:xfrm>
            <a:off x="380683" y="136525"/>
            <a:ext cx="3932237" cy="1600200"/>
          </a:xfrm>
          <a:solidFill>
            <a:schemeClr val="accent1"/>
          </a:solidFill>
          <a:ln>
            <a:solidFill>
              <a:schemeClr val="tx1"/>
            </a:solidFill>
          </a:ln>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7412F0F-250C-4142-BA5B-3663FAF8E2E2}"/>
              </a:ext>
            </a:extLst>
          </p:cNvPr>
          <p:cNvSpPr>
            <a:spLocks noGrp="1"/>
          </p:cNvSpPr>
          <p:nvPr>
            <p:ph idx="1"/>
          </p:nvPr>
        </p:nvSpPr>
        <p:spPr>
          <a:xfrm>
            <a:off x="4649788" y="151132"/>
            <a:ext cx="7206932" cy="6569071"/>
          </a:xfrm>
          <a:solidFill>
            <a:schemeClr val="accent1"/>
          </a:solidFill>
          <a:ln>
            <a:solidFill>
              <a:schemeClr val="tx1"/>
            </a:solidFill>
          </a:ln>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1D610F5-DD0D-483D-BC5D-67C4957DDA22}"/>
              </a:ext>
            </a:extLst>
          </p:cNvPr>
          <p:cNvSpPr>
            <a:spLocks noGrp="1"/>
          </p:cNvSpPr>
          <p:nvPr>
            <p:ph type="body" sz="half" idx="2"/>
          </p:nvPr>
        </p:nvSpPr>
        <p:spPr>
          <a:xfrm>
            <a:off x="335279" y="1859280"/>
            <a:ext cx="3977641" cy="4862195"/>
          </a:xfrm>
          <a:solidFill>
            <a:schemeClr val="accent2"/>
          </a:solidFill>
          <a:ln>
            <a:solidFill>
              <a:schemeClr val="tx1"/>
            </a:solidFill>
          </a:ln>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3110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D7025-B06D-4D32-8726-A11467264C9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01DAAF-BC31-4342-938D-C99835957A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09922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9EEC75-947C-4DC3-8CE3-DDB4A02897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DB54B5-A2F2-402F-A0BC-D28049D2D3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20981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64B70-BEF6-45D5-A086-3599E5E26735}"/>
              </a:ext>
            </a:extLst>
          </p:cNvPr>
          <p:cNvSpPr>
            <a:spLocks noGrp="1"/>
          </p:cNvSpPr>
          <p:nvPr>
            <p:ph type="title"/>
          </p:nvPr>
        </p:nvSpPr>
        <p:spPr>
          <a:solidFill>
            <a:schemeClr val="accent1"/>
          </a:solidFill>
          <a:ln>
            <a:solidFill>
              <a:schemeClr val="tx1"/>
            </a:solidFill>
          </a:ln>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0B425A-48BC-464B-A80F-561E4B063D9B}"/>
              </a:ext>
            </a:extLst>
          </p:cNvPr>
          <p:cNvSpPr>
            <a:spLocks noGrp="1"/>
          </p:cNvSpPr>
          <p:nvPr>
            <p:ph idx="1"/>
          </p:nvPr>
        </p:nvSpPr>
        <p:spPr>
          <a:solidFill>
            <a:schemeClr val="accent2"/>
          </a:solidFill>
          <a:ln>
            <a:solidFill>
              <a:schemeClr val="tx1"/>
            </a:solid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24152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eywor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CBD74EF-464F-470E-A868-D3CD837BC05F}"/>
              </a:ext>
            </a:extLst>
          </p:cNvPr>
          <p:cNvSpPr>
            <a:spLocks noGrp="1"/>
          </p:cNvSpPr>
          <p:nvPr>
            <p:ph type="body" idx="1"/>
          </p:nvPr>
        </p:nvSpPr>
        <p:spPr>
          <a:xfrm>
            <a:off x="344170" y="136525"/>
            <a:ext cx="11512550" cy="1265555"/>
          </a:xfrm>
          <a:solidFill>
            <a:schemeClr val="accent3"/>
          </a:solidFill>
          <a:ln>
            <a:solidFill>
              <a:schemeClr val="tx1"/>
            </a:solidFill>
          </a:ln>
        </p:spPr>
        <p:txBody>
          <a:bodyPr/>
          <a:lstStyle>
            <a:lvl1pPr marL="342900" indent="-342900">
              <a:buSzPct val="200000"/>
              <a:buFontTx/>
              <a:buBlip>
                <a:blip r:embed="rId2"/>
              </a:buBlip>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8273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1B3DD-1EFE-4210-B3E3-E7260846F58A}"/>
              </a:ext>
            </a:extLst>
          </p:cNvPr>
          <p:cNvSpPr>
            <a:spLocks noGrp="1"/>
          </p:cNvSpPr>
          <p:nvPr>
            <p:ph type="title" hasCustomPrompt="1"/>
          </p:nvPr>
        </p:nvSpPr>
        <p:spPr>
          <a:solidFill>
            <a:schemeClr val="accent4"/>
          </a:solidFill>
          <a:ln>
            <a:solidFill>
              <a:schemeClr val="tx1"/>
            </a:solidFill>
          </a:ln>
        </p:spPr>
        <p:txBody>
          <a:bodyPr/>
          <a:lstStyle>
            <a:lvl1pPr marL="571500" indent="-571500" algn="l">
              <a:buSzPct val="300000"/>
              <a:buFontTx/>
              <a:buBlip>
                <a:blip r:embed="rId2"/>
              </a:buBlip>
              <a:defRPr/>
            </a:lvl1pPr>
          </a:lstStyle>
          <a:p>
            <a:r>
              <a:rPr lang="en-US" dirty="0"/>
              <a:t>	Click to edit Master title style</a:t>
            </a:r>
            <a:endParaRPr lang="en-GB" dirty="0"/>
          </a:p>
        </p:txBody>
      </p:sp>
      <p:sp>
        <p:nvSpPr>
          <p:cNvPr id="3" name="Date Placeholder 2">
            <a:extLst>
              <a:ext uri="{FF2B5EF4-FFF2-40B4-BE49-F238E27FC236}">
                <a16:creationId xmlns:a16="http://schemas.microsoft.com/office/drawing/2014/main" id="{AC4578B2-5FBB-4265-B20E-C278A11CD795}"/>
              </a:ext>
            </a:extLst>
          </p:cNvPr>
          <p:cNvSpPr>
            <a:spLocks noGrp="1"/>
          </p:cNvSpPr>
          <p:nvPr>
            <p:ph type="dt" sz="half" idx="10"/>
          </p:nvPr>
        </p:nvSpPr>
        <p:spPr/>
        <p:txBody>
          <a:bodyPr/>
          <a:lstStyle/>
          <a:p>
            <a:fld id="{CD1AB31B-E9E2-4B9F-852B-9EE764C8E13E}" type="datetime4">
              <a:rPr lang="en-GB" smtClean="0"/>
              <a:t>13 January 2022</a:t>
            </a:fld>
            <a:endParaRPr lang="en-GB" dirty="0"/>
          </a:p>
        </p:txBody>
      </p:sp>
    </p:spTree>
    <p:extLst>
      <p:ext uri="{BB962C8B-B14F-4D97-AF65-F5344CB8AC3E}">
        <p14:creationId xmlns:p14="http://schemas.microsoft.com/office/powerpoint/2010/main" val="3408219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homewo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8BC2C-B9CE-4201-8CFE-6A62107FD4E3}"/>
              </a:ext>
            </a:extLst>
          </p:cNvPr>
          <p:cNvSpPr>
            <a:spLocks noGrp="1"/>
          </p:cNvSpPr>
          <p:nvPr>
            <p:ph type="title" hasCustomPrompt="1"/>
          </p:nvPr>
        </p:nvSpPr>
        <p:spPr>
          <a:xfrm>
            <a:off x="320040" y="129541"/>
            <a:ext cx="11536680" cy="1165860"/>
          </a:xfrm>
          <a:solidFill>
            <a:schemeClr val="accent5"/>
          </a:solidFill>
          <a:ln>
            <a:solidFill>
              <a:schemeClr val="tx1"/>
            </a:solidFill>
          </a:ln>
        </p:spPr>
        <p:txBody>
          <a:bodyPr/>
          <a:lstStyle>
            <a:lvl1pPr>
              <a:defRPr b="1"/>
            </a:lvl1pPr>
          </a:lstStyle>
          <a:p>
            <a:r>
              <a:rPr lang="en-US" dirty="0"/>
              <a:t>Homework – on Class Charts</a:t>
            </a:r>
            <a:endParaRPr lang="en-GB" dirty="0"/>
          </a:p>
        </p:txBody>
      </p:sp>
    </p:spTree>
    <p:extLst>
      <p:ext uri="{BB962C8B-B14F-4D97-AF65-F5344CB8AC3E}">
        <p14:creationId xmlns:p14="http://schemas.microsoft.com/office/powerpoint/2010/main" val="4017625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3A084-0881-448B-BF18-80E9AF44CE8D}"/>
              </a:ext>
            </a:extLst>
          </p:cNvPr>
          <p:cNvSpPr>
            <a:spLocks noGrp="1"/>
          </p:cNvSpPr>
          <p:nvPr>
            <p:ph type="title"/>
          </p:nvPr>
        </p:nvSpPr>
        <p:spPr>
          <a:solidFill>
            <a:schemeClr val="accent1"/>
          </a:solidFill>
          <a:ln>
            <a:solidFill>
              <a:schemeClr val="tx1"/>
            </a:solidFill>
          </a:ln>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005984-FFA2-4336-8976-CDBE2963A45C}"/>
              </a:ext>
            </a:extLst>
          </p:cNvPr>
          <p:cNvSpPr>
            <a:spLocks noGrp="1"/>
          </p:cNvSpPr>
          <p:nvPr>
            <p:ph sz="half" idx="1"/>
          </p:nvPr>
        </p:nvSpPr>
        <p:spPr>
          <a:xfrm>
            <a:off x="335280" y="1641474"/>
            <a:ext cx="5699760" cy="5078730"/>
          </a:xfrm>
          <a:solidFill>
            <a:schemeClr val="accent2"/>
          </a:solidFill>
          <a:ln>
            <a:solidFill>
              <a:schemeClr val="tx1"/>
            </a:solid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44A70417-6011-4C9D-AD09-2B8BC349C461}"/>
              </a:ext>
            </a:extLst>
          </p:cNvPr>
          <p:cNvSpPr>
            <a:spLocks noGrp="1"/>
          </p:cNvSpPr>
          <p:nvPr>
            <p:ph sz="half" idx="2"/>
          </p:nvPr>
        </p:nvSpPr>
        <p:spPr>
          <a:xfrm>
            <a:off x="6172200" y="1641474"/>
            <a:ext cx="5684520" cy="5078730"/>
          </a:xfrm>
          <a:solidFill>
            <a:schemeClr val="accent2"/>
          </a:solidFill>
          <a:ln>
            <a:solidFill>
              <a:schemeClr val="tx1"/>
            </a:solid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7773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71CA26E-7D99-4E02-954D-F09300617DB9}"/>
              </a:ext>
            </a:extLst>
          </p:cNvPr>
          <p:cNvSpPr>
            <a:spLocks noGrp="1"/>
          </p:cNvSpPr>
          <p:nvPr>
            <p:ph type="dt" sz="half" idx="10"/>
          </p:nvPr>
        </p:nvSpPr>
        <p:spPr/>
        <p:txBody>
          <a:bodyPr/>
          <a:lstStyle/>
          <a:p>
            <a:fld id="{CD1AB31B-E9E2-4B9F-852B-9EE764C8E13E}" type="datetime4">
              <a:rPr lang="en-GB" smtClean="0"/>
              <a:t>13 January 2022</a:t>
            </a:fld>
            <a:endParaRPr lang="en-GB" dirty="0"/>
          </a:p>
        </p:txBody>
      </p:sp>
      <p:pic>
        <p:nvPicPr>
          <p:cNvPr id="5" name="Picture 4" descr="A close up of text on a white background&#10;&#10;Description automatically generated">
            <a:extLst>
              <a:ext uri="{FF2B5EF4-FFF2-40B4-BE49-F238E27FC236}">
                <a16:creationId xmlns:a16="http://schemas.microsoft.com/office/drawing/2014/main" id="{46B4AB21-F260-4E15-8951-B451B2AD9A5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1524000" y="0"/>
            <a:ext cx="9144000" cy="6858000"/>
          </a:xfrm>
          <a:prstGeom prst="rect">
            <a:avLst/>
          </a:prstGeom>
        </p:spPr>
      </p:pic>
    </p:spTree>
    <p:extLst>
      <p:ext uri="{BB962C8B-B14F-4D97-AF65-F5344CB8AC3E}">
        <p14:creationId xmlns:p14="http://schemas.microsoft.com/office/powerpoint/2010/main" val="227147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ABDD2-7AD3-4F2B-BC16-26BD61C50B6E}"/>
              </a:ext>
            </a:extLst>
          </p:cNvPr>
          <p:cNvSpPr>
            <a:spLocks noGrp="1"/>
          </p:cNvSpPr>
          <p:nvPr>
            <p:ph type="title"/>
          </p:nvPr>
        </p:nvSpPr>
        <p:spPr>
          <a:xfrm>
            <a:off x="335280" y="136525"/>
            <a:ext cx="4312920" cy="1600200"/>
          </a:xfrm>
          <a:solidFill>
            <a:schemeClr val="accent1"/>
          </a:solidFill>
          <a:ln>
            <a:solidFill>
              <a:schemeClr val="tx1"/>
            </a:solidFill>
          </a:ln>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377BA4-194C-4AE4-B53D-88BE0C021BF9}"/>
              </a:ext>
            </a:extLst>
          </p:cNvPr>
          <p:cNvSpPr>
            <a:spLocks noGrp="1"/>
          </p:cNvSpPr>
          <p:nvPr>
            <p:ph type="pic" idx="1"/>
          </p:nvPr>
        </p:nvSpPr>
        <p:spPr>
          <a:xfrm>
            <a:off x="4802188" y="136525"/>
            <a:ext cx="7054532" cy="6583679"/>
          </a:xfrm>
          <a:ln>
            <a:solidFill>
              <a:schemeClr val="tx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a:extLst>
              <a:ext uri="{FF2B5EF4-FFF2-40B4-BE49-F238E27FC236}">
                <a16:creationId xmlns:a16="http://schemas.microsoft.com/office/drawing/2014/main" id="{CBABCFDA-D124-4A7E-8C2E-E2ECB6C73397}"/>
              </a:ext>
            </a:extLst>
          </p:cNvPr>
          <p:cNvSpPr>
            <a:spLocks noGrp="1"/>
          </p:cNvSpPr>
          <p:nvPr>
            <p:ph type="body" sz="half" idx="2"/>
          </p:nvPr>
        </p:nvSpPr>
        <p:spPr>
          <a:xfrm>
            <a:off x="335280" y="1889759"/>
            <a:ext cx="4312920" cy="4831715"/>
          </a:xfrm>
          <a:solidFill>
            <a:schemeClr val="accent2"/>
          </a:solidFill>
          <a:ln>
            <a:solidFill>
              <a:schemeClr val="tx1"/>
            </a:solidFill>
          </a:ln>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54895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723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76E1B4-DFCB-4D5A-80ED-2112D3B08AB5}"/>
              </a:ext>
            </a:extLst>
          </p:cNvPr>
          <p:cNvSpPr>
            <a:spLocks noGrp="1"/>
          </p:cNvSpPr>
          <p:nvPr>
            <p:ph type="title"/>
          </p:nvPr>
        </p:nvSpPr>
        <p:spPr>
          <a:xfrm>
            <a:off x="320040" y="129540"/>
            <a:ext cx="11536680" cy="1332547"/>
          </a:xfrm>
          <a:prstGeom prst="rect">
            <a:avLst/>
          </a:prstGeom>
        </p:spPr>
        <p:txBody>
          <a:bodyPr vert="horz" lIns="91440" tIns="45720" rIns="91440" bIns="45720" rtlCol="0" anchor="b">
            <a:normAutofit/>
          </a:bodyPr>
          <a:lstStyle/>
          <a:p>
            <a:r>
              <a:rPr lang="en-US" dirty="0"/>
              <a:t>Click to edit Master title</a:t>
            </a:r>
            <a:endParaRPr lang="en-GB" dirty="0"/>
          </a:p>
        </p:txBody>
      </p:sp>
      <p:sp>
        <p:nvSpPr>
          <p:cNvPr id="3" name="Text Placeholder 2">
            <a:extLst>
              <a:ext uri="{FF2B5EF4-FFF2-40B4-BE49-F238E27FC236}">
                <a16:creationId xmlns:a16="http://schemas.microsoft.com/office/drawing/2014/main" id="{4D3A9791-32FC-4B4F-BE9C-2D163A607C02}"/>
              </a:ext>
            </a:extLst>
          </p:cNvPr>
          <p:cNvSpPr>
            <a:spLocks noGrp="1"/>
          </p:cNvSpPr>
          <p:nvPr>
            <p:ph type="body" idx="1"/>
          </p:nvPr>
        </p:nvSpPr>
        <p:spPr>
          <a:xfrm>
            <a:off x="320039" y="1551303"/>
            <a:ext cx="11536681" cy="5168901"/>
          </a:xfrm>
          <a:prstGeom prst="rect">
            <a:avLst/>
          </a:prstGeom>
        </p:spPr>
        <p:txBody>
          <a:bodyPr vert="horz" wrap="square"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F1B2A2E9-A696-4FC4-861A-5D89560F2740}"/>
              </a:ext>
            </a:extLst>
          </p:cNvPr>
          <p:cNvSpPr>
            <a:spLocks noGrp="1"/>
          </p:cNvSpPr>
          <p:nvPr>
            <p:ph type="dt" sz="half" idx="2"/>
          </p:nvPr>
        </p:nvSpPr>
        <p:spPr>
          <a:xfrm>
            <a:off x="9113520" y="137796"/>
            <a:ext cx="2743200" cy="365125"/>
          </a:xfrm>
          <a:prstGeom prst="rect">
            <a:avLst/>
          </a:prstGeom>
        </p:spPr>
        <p:txBody>
          <a:bodyPr vert="horz" lIns="91440" tIns="45720" rIns="91440" bIns="45720" rtlCol="0" anchor="ctr"/>
          <a:lstStyle>
            <a:lvl1pPr algn="r">
              <a:defRPr sz="1800">
                <a:solidFill>
                  <a:schemeClr val="tx1"/>
                </a:solidFill>
              </a:defRPr>
            </a:lvl1pPr>
          </a:lstStyle>
          <a:p>
            <a:fld id="{CD1AB31B-E9E2-4B9F-852B-9EE764C8E13E}" type="datetime4">
              <a:rPr lang="en-GB" smtClean="0"/>
              <a:t>13 January 2022</a:t>
            </a:fld>
            <a:endParaRPr lang="en-GB" dirty="0"/>
          </a:p>
        </p:txBody>
      </p:sp>
    </p:spTree>
    <p:extLst>
      <p:ext uri="{BB962C8B-B14F-4D97-AF65-F5344CB8AC3E}">
        <p14:creationId xmlns:p14="http://schemas.microsoft.com/office/powerpoint/2010/main" val="3104681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1" r:id="rId4"/>
    <p:sldLayoutId id="2147483654" r:id="rId5"/>
    <p:sldLayoutId id="2147483652" r:id="rId6"/>
    <p:sldLayoutId id="2147483662" r:id="rId7"/>
    <p:sldLayoutId id="2147483657" r:id="rId8"/>
    <p:sldLayoutId id="2147483655" r:id="rId9"/>
    <p:sldLayoutId id="2147483653" r:id="rId10"/>
    <p:sldLayoutId id="2147483656" r:id="rId11"/>
    <p:sldLayoutId id="2147483658" r:id="rId12"/>
    <p:sldLayoutId id="2147483659" r:id="rId13"/>
  </p:sldLayoutIdLst>
  <p:hf sldNum="0" hdr="0" ftr="0" dt="0"/>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168275" indent="-168275" algn="l" defTabSz="914400" rtl="0" eaLnBrk="1" latinLnBrk="0" hangingPunct="1">
        <a:lnSpc>
          <a:spcPct val="100000"/>
        </a:lnSpc>
        <a:spcBef>
          <a:spcPts val="1000"/>
        </a:spcBef>
        <a:buFont typeface="Arial" panose="020B0604020202020204" pitchFamily="34" charset="0"/>
        <a:buChar char="•"/>
        <a:defRPr sz="2800" kern="1200">
          <a:ln>
            <a:solidFill>
              <a:schemeClr val="tx1"/>
            </a:solidFill>
          </a:ln>
          <a:solidFill>
            <a:schemeClr val="tx1"/>
          </a:solidFill>
          <a:latin typeface="+mn-lt"/>
          <a:ea typeface="+mn-ea"/>
          <a:cs typeface="+mn-cs"/>
        </a:defRPr>
      </a:lvl1pPr>
      <a:lvl2pPr marL="168275" indent="-168275" algn="l" defTabSz="914400" rtl="0" eaLnBrk="1" latinLnBrk="0" hangingPunct="1">
        <a:lnSpc>
          <a:spcPct val="100000"/>
        </a:lnSpc>
        <a:spcBef>
          <a:spcPts val="500"/>
        </a:spcBef>
        <a:buFont typeface="Arial" panose="020B0604020202020204" pitchFamily="34" charset="0"/>
        <a:buChar char="•"/>
        <a:defRPr sz="2800" kern="1200">
          <a:ln>
            <a:solidFill>
              <a:schemeClr val="tx1"/>
            </a:solidFill>
          </a:ln>
          <a:solidFill>
            <a:schemeClr val="tx1"/>
          </a:solidFill>
          <a:latin typeface="+mn-lt"/>
          <a:ea typeface="+mn-ea"/>
          <a:cs typeface="+mn-cs"/>
        </a:defRPr>
      </a:lvl2pPr>
      <a:lvl3pPr marL="168275" indent="-168275" algn="l" defTabSz="914400" rtl="0" eaLnBrk="1" latinLnBrk="0" hangingPunct="1">
        <a:lnSpc>
          <a:spcPct val="100000"/>
        </a:lnSpc>
        <a:spcBef>
          <a:spcPts val="500"/>
        </a:spcBef>
        <a:buFont typeface="Arial" panose="020B0604020202020204" pitchFamily="34" charset="0"/>
        <a:buChar char="•"/>
        <a:defRPr sz="2800" kern="1200">
          <a:ln>
            <a:solidFill>
              <a:schemeClr val="tx1"/>
            </a:solidFill>
          </a:ln>
          <a:solidFill>
            <a:schemeClr val="tx1"/>
          </a:solidFill>
          <a:latin typeface="+mn-lt"/>
          <a:ea typeface="+mn-ea"/>
          <a:cs typeface="+mn-cs"/>
        </a:defRPr>
      </a:lvl3pPr>
      <a:lvl4pPr marL="168275" indent="-168275" algn="l" defTabSz="914400" rtl="0" eaLnBrk="1" latinLnBrk="0" hangingPunct="1">
        <a:lnSpc>
          <a:spcPct val="100000"/>
        </a:lnSpc>
        <a:spcBef>
          <a:spcPts val="500"/>
        </a:spcBef>
        <a:buFont typeface="Arial" panose="020B0604020202020204" pitchFamily="34" charset="0"/>
        <a:buChar char="•"/>
        <a:defRPr sz="2800" kern="1200">
          <a:ln>
            <a:solidFill>
              <a:schemeClr val="tx1"/>
            </a:solidFill>
          </a:ln>
          <a:solidFill>
            <a:schemeClr val="tx1"/>
          </a:solidFill>
          <a:latin typeface="+mn-lt"/>
          <a:ea typeface="+mn-ea"/>
          <a:cs typeface="+mn-cs"/>
        </a:defRPr>
      </a:lvl4pPr>
      <a:lvl5pPr marL="168275" indent="-168275" algn="l" defTabSz="914400" rtl="0" eaLnBrk="1" latinLnBrk="0" hangingPunct="1">
        <a:lnSpc>
          <a:spcPct val="100000"/>
        </a:lnSpc>
        <a:spcBef>
          <a:spcPts val="500"/>
        </a:spcBef>
        <a:buFont typeface="Arial" panose="020B0604020202020204" pitchFamily="34" charset="0"/>
        <a:buChar char="•"/>
        <a:defRPr sz="2800" kern="1200">
          <a:ln>
            <a:solidFill>
              <a:schemeClr val="tx1"/>
            </a:solidFill>
          </a:ln>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47" userDrawn="1">
          <p15:clr>
            <a:srgbClr val="F26B43"/>
          </p15:clr>
        </p15:guide>
        <p15:guide id="2" pos="98" userDrawn="1">
          <p15:clr>
            <a:srgbClr val="F26B43"/>
          </p15:clr>
        </p15:guide>
        <p15:guide id="4" pos="7582" userDrawn="1">
          <p15:clr>
            <a:srgbClr val="F26B43"/>
          </p15:clr>
        </p15:guide>
        <p15:guide id="5" orient="horz" pos="73" userDrawn="1">
          <p15:clr>
            <a:srgbClr val="F26B43"/>
          </p15:clr>
        </p15:guide>
        <p15:guide id="6" orient="horz" pos="981"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jpg"/><Relationship Id="rId3" Type="http://schemas.openxmlformats.org/officeDocument/2006/relationships/image" Target="../media/image5.png"/><Relationship Id="rId7" Type="http://schemas.openxmlformats.org/officeDocument/2006/relationships/image" Target="../media/image9.jpg"/><Relationship Id="rId12" Type="http://schemas.openxmlformats.org/officeDocument/2006/relationships/image" Target="../media/image14.png"/><Relationship Id="rId17" Type="http://schemas.openxmlformats.org/officeDocument/2006/relationships/image" Target="../media/image19.jpg"/><Relationship Id="rId2" Type="http://schemas.openxmlformats.org/officeDocument/2006/relationships/image" Target="../media/image4.png"/><Relationship Id="rId16" Type="http://schemas.openxmlformats.org/officeDocument/2006/relationships/image" Target="../media/image18.jpg"/><Relationship Id="rId1" Type="http://schemas.openxmlformats.org/officeDocument/2006/relationships/slideLayout" Target="../slideLayouts/slideLayout9.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jpg"/><Relationship Id="rId4" Type="http://schemas.openxmlformats.org/officeDocument/2006/relationships/image" Target="../media/image6.jfif"/><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FE3D22-1BCC-4352-AEBF-7F1EEFCF37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4" y="1158136"/>
            <a:ext cx="12192000" cy="5391150"/>
          </a:xfrm>
          <a:prstGeom prst="rect">
            <a:avLst/>
          </a:prstGeom>
        </p:spPr>
      </p:pic>
      <p:sp>
        <p:nvSpPr>
          <p:cNvPr id="3" name="TextBox 2">
            <a:extLst>
              <a:ext uri="{FF2B5EF4-FFF2-40B4-BE49-F238E27FC236}">
                <a16:creationId xmlns:a16="http://schemas.microsoft.com/office/drawing/2014/main" id="{CD12EE83-DCDC-4195-A29E-A2C4FE62EE20}"/>
              </a:ext>
            </a:extLst>
          </p:cNvPr>
          <p:cNvSpPr txBox="1"/>
          <p:nvPr/>
        </p:nvSpPr>
        <p:spPr>
          <a:xfrm>
            <a:off x="9722749" y="0"/>
            <a:ext cx="2469251" cy="307777"/>
          </a:xfrm>
          <a:prstGeom prst="rect">
            <a:avLst/>
          </a:prstGeom>
          <a:solidFill>
            <a:schemeClr val="accent5">
              <a:lumMod val="50000"/>
            </a:schemeClr>
          </a:solidFill>
          <a:ln w="28575">
            <a:noFill/>
          </a:ln>
        </p:spPr>
        <p:txBody>
          <a:bodyPr wrap="square" rtlCol="0">
            <a:spAutoFit/>
          </a:bodyPr>
          <a:lstStyle/>
          <a:p>
            <a:pPr algn="ctr"/>
            <a:r>
              <a:rPr lang="en-GB" sz="1400" b="1" dirty="0">
                <a:solidFill>
                  <a:schemeClr val="bg1"/>
                </a:solidFill>
              </a:rPr>
              <a:t>Respect, Inspire, Achieve</a:t>
            </a:r>
          </a:p>
        </p:txBody>
      </p:sp>
      <p:pic>
        <p:nvPicPr>
          <p:cNvPr id="4" name="Picture 2" descr="Aston by Sutton Primary School">
            <a:extLst>
              <a:ext uri="{FF2B5EF4-FFF2-40B4-BE49-F238E27FC236}">
                <a16:creationId xmlns:a16="http://schemas.microsoft.com/office/drawing/2014/main" id="{E10EC4AA-2014-4AC7-8BD8-A03B9F4A19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05" y="5434760"/>
            <a:ext cx="833686" cy="83368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EDC93C2-1BBD-457E-BC72-C6942B0C3DC5}"/>
              </a:ext>
            </a:extLst>
          </p:cNvPr>
          <p:cNvSpPr txBox="1"/>
          <p:nvPr/>
        </p:nvSpPr>
        <p:spPr>
          <a:xfrm>
            <a:off x="7940742" y="6470025"/>
            <a:ext cx="4202884" cy="338554"/>
          </a:xfrm>
          <a:prstGeom prst="rect">
            <a:avLst/>
          </a:prstGeom>
          <a:noFill/>
        </p:spPr>
        <p:txBody>
          <a:bodyPr wrap="square" rtlCol="0">
            <a:spAutoFit/>
          </a:bodyPr>
          <a:lstStyle/>
          <a:p>
            <a:r>
              <a:rPr lang="en-GB" sz="900" b="1" dirty="0">
                <a:latin typeface="Tahoma" panose="020B0604030504040204" pitchFamily="34" charset="0"/>
                <a:ea typeface="Tahoma" panose="020B0604030504040204" pitchFamily="34" charset="0"/>
                <a:cs typeface="Tahoma" panose="020B0604030504040204" pitchFamily="34" charset="0"/>
              </a:rPr>
              <a:t>Aston By Sutton Primary School  </a:t>
            </a:r>
            <a:r>
              <a:rPr lang="en-GB" sz="1600" b="1" dirty="0">
                <a:latin typeface="Tahoma" panose="020B0604030504040204" pitchFamily="34" charset="0"/>
                <a:ea typeface="Tahoma" panose="020B0604030504040204" pitchFamily="34" charset="0"/>
                <a:cs typeface="Tahoma" panose="020B0604030504040204" pitchFamily="34" charset="0"/>
              </a:rPr>
              <a:t>Road Map- MUSIC</a:t>
            </a:r>
          </a:p>
        </p:txBody>
      </p:sp>
      <p:sp>
        <p:nvSpPr>
          <p:cNvPr id="87" name="Rectangle: Rounded Corners 86">
            <a:extLst>
              <a:ext uri="{FF2B5EF4-FFF2-40B4-BE49-F238E27FC236}">
                <a16:creationId xmlns:a16="http://schemas.microsoft.com/office/drawing/2014/main" id="{E197698D-E7AA-4BA4-9C01-C1E517762105}"/>
              </a:ext>
            </a:extLst>
          </p:cNvPr>
          <p:cNvSpPr/>
          <p:nvPr/>
        </p:nvSpPr>
        <p:spPr>
          <a:xfrm>
            <a:off x="1509096" y="1128401"/>
            <a:ext cx="1922292"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1" name="Group 90">
            <a:extLst>
              <a:ext uri="{FF2B5EF4-FFF2-40B4-BE49-F238E27FC236}">
                <a16:creationId xmlns:a16="http://schemas.microsoft.com/office/drawing/2014/main" id="{4CC32182-00A2-4B6A-8CC3-D5468F3C37C3}"/>
              </a:ext>
            </a:extLst>
          </p:cNvPr>
          <p:cNvGrpSpPr/>
          <p:nvPr/>
        </p:nvGrpSpPr>
        <p:grpSpPr>
          <a:xfrm>
            <a:off x="136253" y="1239233"/>
            <a:ext cx="754726" cy="744089"/>
            <a:chOff x="9428255" y="2067633"/>
            <a:chExt cx="965765" cy="952154"/>
          </a:xfrm>
        </p:grpSpPr>
        <p:sp>
          <p:nvSpPr>
            <p:cNvPr id="92" name="Oval 91">
              <a:extLst>
                <a:ext uri="{FF2B5EF4-FFF2-40B4-BE49-F238E27FC236}">
                  <a16:creationId xmlns:a16="http://schemas.microsoft.com/office/drawing/2014/main" id="{2490C6AF-BAFF-4B92-A079-C2E1C8975C1D}"/>
                </a:ext>
              </a:extLst>
            </p:cNvPr>
            <p:cNvSpPr/>
            <p:nvPr/>
          </p:nvSpPr>
          <p:spPr>
            <a:xfrm>
              <a:off x="9428255" y="2067633"/>
              <a:ext cx="965765" cy="952154"/>
            </a:xfrm>
            <a:prstGeom prst="ellipse">
              <a:avLst/>
            </a:prstGeom>
            <a:ln>
              <a:solidFill>
                <a:srgbClr val="00B050"/>
              </a:solidFill>
            </a:ln>
          </p:spPr>
          <p:style>
            <a:lnRef idx="3">
              <a:schemeClr val="lt1"/>
            </a:lnRef>
            <a:fillRef idx="1">
              <a:schemeClr val="accent3"/>
            </a:fillRef>
            <a:effectRef idx="1">
              <a:schemeClr val="accent3"/>
            </a:effectRef>
            <a:fontRef idx="minor">
              <a:schemeClr val="lt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93" name="Oval 92">
              <a:extLst>
                <a:ext uri="{FF2B5EF4-FFF2-40B4-BE49-F238E27FC236}">
                  <a16:creationId xmlns:a16="http://schemas.microsoft.com/office/drawing/2014/main" id="{2C553BE7-6B99-46A9-802B-DD2626340732}"/>
                </a:ext>
              </a:extLst>
            </p:cNvPr>
            <p:cNvSpPr/>
            <p:nvPr/>
          </p:nvSpPr>
          <p:spPr>
            <a:xfrm>
              <a:off x="9557364" y="2176141"/>
              <a:ext cx="730384" cy="713725"/>
            </a:xfrm>
            <a:prstGeom prst="ellipse">
              <a:avLst/>
            </a:prstGeom>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94" name="TextBox 93">
              <a:extLst>
                <a:ext uri="{FF2B5EF4-FFF2-40B4-BE49-F238E27FC236}">
                  <a16:creationId xmlns:a16="http://schemas.microsoft.com/office/drawing/2014/main" id="{057B8EF3-DA3F-40C4-A45E-22F261061A3E}"/>
                </a:ext>
              </a:extLst>
            </p:cNvPr>
            <p:cNvSpPr txBox="1"/>
            <p:nvPr/>
          </p:nvSpPr>
          <p:spPr>
            <a:xfrm>
              <a:off x="9557364" y="2231288"/>
              <a:ext cx="751396" cy="630142"/>
            </a:xfrm>
            <a:prstGeom prst="rect">
              <a:avLst/>
            </a:prstGeom>
            <a:noFill/>
            <a:ln>
              <a:solidFill>
                <a:srgbClr val="00B050"/>
              </a:solidFill>
            </a:ln>
          </p:spPr>
          <p:txBody>
            <a:bodyPr wrap="square" rtlCol="0">
              <a:spAutoFit/>
            </a:bodyPr>
            <a:lstStyle/>
            <a:p>
              <a:pPr algn="ctr"/>
              <a:r>
                <a:rPr lang="en-GB" sz="1400" dirty="0">
                  <a:latin typeface="Tahoma" panose="020B0604030504040204" pitchFamily="34" charset="0"/>
                  <a:ea typeface="Tahoma" panose="020B0604030504040204" pitchFamily="34" charset="0"/>
                  <a:cs typeface="Tahoma" panose="020B0604030504040204" pitchFamily="34" charset="0"/>
                </a:rPr>
                <a:t>Class </a:t>
              </a:r>
              <a:r>
                <a:rPr lang="en-GB" sz="1200" dirty="0">
                  <a:latin typeface="Tahoma" panose="020B0604030504040204" pitchFamily="34" charset="0"/>
                  <a:ea typeface="Tahoma" panose="020B0604030504040204" pitchFamily="34" charset="0"/>
                  <a:cs typeface="Tahoma" panose="020B0604030504040204" pitchFamily="34" charset="0"/>
                </a:rPr>
                <a:t>Two</a:t>
              </a:r>
            </a:p>
          </p:txBody>
        </p:sp>
      </p:grpSp>
      <p:grpSp>
        <p:nvGrpSpPr>
          <p:cNvPr id="103" name="Group 102">
            <a:extLst>
              <a:ext uri="{FF2B5EF4-FFF2-40B4-BE49-F238E27FC236}">
                <a16:creationId xmlns:a16="http://schemas.microsoft.com/office/drawing/2014/main" id="{FF2EA4F7-B183-4E97-A6BC-9FEE07A71FA4}"/>
              </a:ext>
            </a:extLst>
          </p:cNvPr>
          <p:cNvGrpSpPr/>
          <p:nvPr/>
        </p:nvGrpSpPr>
        <p:grpSpPr>
          <a:xfrm>
            <a:off x="2497756" y="5143832"/>
            <a:ext cx="754726" cy="744089"/>
            <a:chOff x="9428255" y="2067633"/>
            <a:chExt cx="965765" cy="952154"/>
          </a:xfrm>
        </p:grpSpPr>
        <p:sp>
          <p:nvSpPr>
            <p:cNvPr id="104" name="Oval 103">
              <a:extLst>
                <a:ext uri="{FF2B5EF4-FFF2-40B4-BE49-F238E27FC236}">
                  <a16:creationId xmlns:a16="http://schemas.microsoft.com/office/drawing/2014/main" id="{4C20442C-A9B5-4AA3-8B32-A664F823D323}"/>
                </a:ext>
              </a:extLst>
            </p:cNvPr>
            <p:cNvSpPr/>
            <p:nvPr/>
          </p:nvSpPr>
          <p:spPr>
            <a:xfrm>
              <a:off x="9428255" y="2067633"/>
              <a:ext cx="965765" cy="952154"/>
            </a:xfrm>
            <a:prstGeom prst="ellipse">
              <a:avLst/>
            </a:prstGeom>
            <a:ln>
              <a:solidFill>
                <a:schemeClr val="tx1"/>
              </a:solidFill>
            </a:ln>
          </p:spPr>
          <p:style>
            <a:lnRef idx="3">
              <a:schemeClr val="lt1"/>
            </a:lnRef>
            <a:fillRef idx="1">
              <a:schemeClr val="accent3"/>
            </a:fillRef>
            <a:effectRef idx="1">
              <a:schemeClr val="accent3"/>
            </a:effectRef>
            <a:fontRef idx="minor">
              <a:schemeClr val="lt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105" name="Oval 104">
              <a:extLst>
                <a:ext uri="{FF2B5EF4-FFF2-40B4-BE49-F238E27FC236}">
                  <a16:creationId xmlns:a16="http://schemas.microsoft.com/office/drawing/2014/main" id="{C9A14001-E896-480D-8AF2-A2A9427F766A}"/>
                </a:ext>
              </a:extLst>
            </p:cNvPr>
            <p:cNvSpPr/>
            <p:nvPr/>
          </p:nvSpPr>
          <p:spPr>
            <a:xfrm>
              <a:off x="9557364" y="2176141"/>
              <a:ext cx="730384" cy="713725"/>
            </a:xfrm>
            <a:prstGeom prst="ellipse">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106" name="TextBox 105">
              <a:extLst>
                <a:ext uri="{FF2B5EF4-FFF2-40B4-BE49-F238E27FC236}">
                  <a16:creationId xmlns:a16="http://schemas.microsoft.com/office/drawing/2014/main" id="{54DE832F-A634-4F34-8D45-668B8C2340AA}"/>
                </a:ext>
              </a:extLst>
            </p:cNvPr>
            <p:cNvSpPr txBox="1"/>
            <p:nvPr/>
          </p:nvSpPr>
          <p:spPr>
            <a:xfrm>
              <a:off x="9557364" y="2231288"/>
              <a:ext cx="751396" cy="630142"/>
            </a:xfrm>
            <a:prstGeom prst="rect">
              <a:avLst/>
            </a:prstGeom>
            <a:noFill/>
          </p:spPr>
          <p:txBody>
            <a:bodyPr wrap="square" rtlCol="0">
              <a:spAutoFit/>
            </a:bodyPr>
            <a:lstStyle/>
            <a:p>
              <a:pPr algn="ctr"/>
              <a:r>
                <a:rPr lang="en-GB" sz="1400" dirty="0">
                  <a:latin typeface="Tahoma" panose="020B0604030504040204" pitchFamily="34" charset="0"/>
                  <a:ea typeface="Tahoma" panose="020B0604030504040204" pitchFamily="34" charset="0"/>
                  <a:cs typeface="Tahoma" panose="020B0604030504040204" pitchFamily="34" charset="0"/>
                </a:rPr>
                <a:t>Class </a:t>
              </a:r>
              <a:r>
                <a:rPr lang="en-GB" sz="1200" dirty="0">
                  <a:latin typeface="Tahoma" panose="020B0604030504040204" pitchFamily="34" charset="0"/>
                  <a:ea typeface="Tahoma" panose="020B0604030504040204" pitchFamily="34" charset="0"/>
                  <a:cs typeface="Tahoma" panose="020B0604030504040204" pitchFamily="34" charset="0"/>
                </a:rPr>
                <a:t>Four</a:t>
              </a:r>
            </a:p>
          </p:txBody>
        </p:sp>
      </p:grpSp>
      <p:sp>
        <p:nvSpPr>
          <p:cNvPr id="111" name="TextBox 110">
            <a:extLst>
              <a:ext uri="{FF2B5EF4-FFF2-40B4-BE49-F238E27FC236}">
                <a16:creationId xmlns:a16="http://schemas.microsoft.com/office/drawing/2014/main" id="{7EDC303D-565F-41C2-AA78-DA55C4C285B7}"/>
              </a:ext>
            </a:extLst>
          </p:cNvPr>
          <p:cNvSpPr txBox="1"/>
          <p:nvPr/>
        </p:nvSpPr>
        <p:spPr>
          <a:xfrm>
            <a:off x="0" y="0"/>
            <a:ext cx="3462228" cy="307777"/>
          </a:xfrm>
          <a:prstGeom prst="rect">
            <a:avLst/>
          </a:prstGeom>
          <a:solidFill>
            <a:schemeClr val="accent5">
              <a:lumMod val="50000"/>
            </a:schemeClr>
          </a:solidFill>
          <a:ln w="28575">
            <a:noFill/>
          </a:ln>
        </p:spPr>
        <p:txBody>
          <a:bodyPr wrap="square" rtlCol="0">
            <a:spAutoFit/>
          </a:bodyPr>
          <a:lstStyle/>
          <a:p>
            <a:pPr algn="ctr"/>
            <a:r>
              <a:rPr lang="en-GB" sz="1400" b="1" dirty="0">
                <a:solidFill>
                  <a:schemeClr val="bg1"/>
                </a:solidFill>
              </a:rPr>
              <a:t>Overview for MUSIC</a:t>
            </a:r>
          </a:p>
        </p:txBody>
      </p:sp>
      <p:grpSp>
        <p:nvGrpSpPr>
          <p:cNvPr id="112" name="Group 111">
            <a:extLst>
              <a:ext uri="{FF2B5EF4-FFF2-40B4-BE49-F238E27FC236}">
                <a16:creationId xmlns:a16="http://schemas.microsoft.com/office/drawing/2014/main" id="{AD675330-47B5-47A0-B093-414A3235B5F0}"/>
              </a:ext>
            </a:extLst>
          </p:cNvPr>
          <p:cNvGrpSpPr/>
          <p:nvPr/>
        </p:nvGrpSpPr>
        <p:grpSpPr>
          <a:xfrm>
            <a:off x="9536732" y="2230883"/>
            <a:ext cx="754727" cy="744089"/>
            <a:chOff x="9227413" y="1597220"/>
            <a:chExt cx="965765" cy="952154"/>
          </a:xfrm>
        </p:grpSpPr>
        <p:sp>
          <p:nvSpPr>
            <p:cNvPr id="113" name="Oval 112">
              <a:extLst>
                <a:ext uri="{FF2B5EF4-FFF2-40B4-BE49-F238E27FC236}">
                  <a16:creationId xmlns:a16="http://schemas.microsoft.com/office/drawing/2014/main" id="{5C013E8B-2DDF-4EE4-84D6-E79437012523}"/>
                </a:ext>
              </a:extLst>
            </p:cNvPr>
            <p:cNvSpPr/>
            <p:nvPr/>
          </p:nvSpPr>
          <p:spPr>
            <a:xfrm>
              <a:off x="9227413" y="1597220"/>
              <a:ext cx="965765" cy="952154"/>
            </a:xfrm>
            <a:prstGeom prst="ellipse">
              <a:avLst/>
            </a:prstGeom>
            <a:ln>
              <a:solidFill>
                <a:schemeClr val="tx1"/>
              </a:solidFill>
            </a:ln>
          </p:spPr>
          <p:style>
            <a:lnRef idx="3">
              <a:schemeClr val="lt1"/>
            </a:lnRef>
            <a:fillRef idx="1">
              <a:schemeClr val="accent3"/>
            </a:fillRef>
            <a:effectRef idx="1">
              <a:schemeClr val="accent3"/>
            </a:effectRef>
            <a:fontRef idx="minor">
              <a:schemeClr val="lt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114" name="Oval 113">
              <a:extLst>
                <a:ext uri="{FF2B5EF4-FFF2-40B4-BE49-F238E27FC236}">
                  <a16:creationId xmlns:a16="http://schemas.microsoft.com/office/drawing/2014/main" id="{E7180BDA-179D-4A24-A4BC-96CED1298F83}"/>
                </a:ext>
              </a:extLst>
            </p:cNvPr>
            <p:cNvSpPr/>
            <p:nvPr/>
          </p:nvSpPr>
          <p:spPr>
            <a:xfrm>
              <a:off x="9353567" y="1703069"/>
              <a:ext cx="730384" cy="713727"/>
            </a:xfrm>
            <a:prstGeom prst="ellipse">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115" name="TextBox 114">
              <a:extLst>
                <a:ext uri="{FF2B5EF4-FFF2-40B4-BE49-F238E27FC236}">
                  <a16:creationId xmlns:a16="http://schemas.microsoft.com/office/drawing/2014/main" id="{BBBAFB1E-E26B-49AB-8882-A9750702392D}"/>
                </a:ext>
              </a:extLst>
            </p:cNvPr>
            <p:cNvSpPr txBox="1"/>
            <p:nvPr/>
          </p:nvSpPr>
          <p:spPr>
            <a:xfrm>
              <a:off x="9343063" y="1744863"/>
              <a:ext cx="751395" cy="630142"/>
            </a:xfrm>
            <a:prstGeom prst="rect">
              <a:avLst/>
            </a:prstGeom>
            <a:noFill/>
            <a:ln>
              <a:solidFill>
                <a:srgbClr val="92D050"/>
              </a:solidFill>
            </a:ln>
          </p:spPr>
          <p:txBody>
            <a:bodyPr wrap="square" rtlCol="0">
              <a:spAutoFit/>
            </a:bodyPr>
            <a:lstStyle/>
            <a:p>
              <a:pPr algn="ctr"/>
              <a:r>
                <a:rPr lang="en-GB" sz="1400" dirty="0">
                  <a:latin typeface="Tahoma" panose="020B0604030504040204" pitchFamily="34" charset="0"/>
                  <a:ea typeface="Tahoma" panose="020B0604030504040204" pitchFamily="34" charset="0"/>
                  <a:cs typeface="Tahoma" panose="020B0604030504040204" pitchFamily="34" charset="0"/>
                </a:rPr>
                <a:t>Class </a:t>
              </a:r>
              <a:r>
                <a:rPr lang="en-GB" sz="1200" dirty="0">
                  <a:latin typeface="Tahoma" panose="020B0604030504040204" pitchFamily="34" charset="0"/>
                  <a:ea typeface="Tahoma" panose="020B0604030504040204" pitchFamily="34" charset="0"/>
                  <a:cs typeface="Tahoma" panose="020B0604030504040204" pitchFamily="34" charset="0"/>
                </a:rPr>
                <a:t>Three</a:t>
              </a:r>
            </a:p>
          </p:txBody>
        </p:sp>
      </p:grpSp>
      <p:sp>
        <p:nvSpPr>
          <p:cNvPr id="121" name="Speech Bubble: Rectangle with Corners Rounded 120">
            <a:extLst>
              <a:ext uri="{FF2B5EF4-FFF2-40B4-BE49-F238E27FC236}">
                <a16:creationId xmlns:a16="http://schemas.microsoft.com/office/drawing/2014/main" id="{31C0A9D7-A2AA-4166-8AC0-E819D332B1FF}"/>
              </a:ext>
            </a:extLst>
          </p:cNvPr>
          <p:cNvSpPr/>
          <p:nvPr/>
        </p:nvSpPr>
        <p:spPr>
          <a:xfrm>
            <a:off x="3490664" y="4250523"/>
            <a:ext cx="2511588" cy="1208737"/>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1: Happy / Classroom jazz 1</a:t>
            </a:r>
          </a:p>
          <a:p>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Improvise and compose music, describe the style indicators and style of the songs. Understand the musical dimensions of music. Listen with attention to detail and recall sounds with increasing aural ability to talk about the performance discussing thoughts and feelings</a:t>
            </a:r>
            <a:endParaRPr lang="en-GB" sz="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23" name="Speech Bubble: Rectangle with Corners Rounded 122">
            <a:extLst>
              <a:ext uri="{FF2B5EF4-FFF2-40B4-BE49-F238E27FC236}">
                <a16:creationId xmlns:a16="http://schemas.microsoft.com/office/drawing/2014/main" id="{F45AA71E-F312-4E42-9715-AD0091122E0F}"/>
              </a:ext>
            </a:extLst>
          </p:cNvPr>
          <p:cNvSpPr/>
          <p:nvPr/>
        </p:nvSpPr>
        <p:spPr>
          <a:xfrm>
            <a:off x="6213368" y="4294068"/>
            <a:ext cx="2639083" cy="1165192"/>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2: A new year carol / Fresh Prince of Bel Air </a:t>
            </a:r>
          </a:p>
          <a:p>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Sing in unison. Sing the song in its original style and the Urban Gospel version.</a:t>
            </a:r>
            <a:r>
              <a:rPr lang="en-GB" sz="900" dirty="0"/>
              <a:t> </a:t>
            </a:r>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Know the pulse, rhythm, pitch, tempo, dynamics, texture and structure work together to make a song sound interesting. Be able to keep the internal pulse. Know style indicators of hip hop</a:t>
            </a:r>
            <a:endParaRPr lang="en-US"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24" name="Speech Bubble: Rectangle with Corners Rounded 123">
            <a:extLst>
              <a:ext uri="{FF2B5EF4-FFF2-40B4-BE49-F238E27FC236}">
                <a16:creationId xmlns:a16="http://schemas.microsoft.com/office/drawing/2014/main" id="{72C01B72-21EC-4D99-8FB7-96828D252BB6}"/>
              </a:ext>
            </a:extLst>
          </p:cNvPr>
          <p:cNvSpPr/>
          <p:nvPr/>
        </p:nvSpPr>
        <p:spPr>
          <a:xfrm>
            <a:off x="8939521" y="4227444"/>
            <a:ext cx="2550114" cy="1245252"/>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7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7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7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a:solidFill>
                  <a:schemeClr val="tx1"/>
                </a:solidFill>
                <a:latin typeface="Tahoma" panose="020B0604030504040204" pitchFamily="34" charset="0"/>
                <a:ea typeface="Tahoma" panose="020B0604030504040204" pitchFamily="34" charset="0"/>
                <a:cs typeface="Tahoma" panose="020B0604030504040204" pitchFamily="34" charset="0"/>
              </a:rPr>
              <a:t>Term </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3: Music &amp; me / Reflect, rewind and replay </a:t>
            </a:r>
          </a:p>
          <a:p>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Explore the concept of ‘identity’ – the various elements that shape us. Focusing on gender, with reference to social and cultural differences.</a:t>
            </a:r>
            <a:r>
              <a:rPr lang="en-GB" sz="900" dirty="0">
                <a:solidFill>
                  <a:schemeClr val="tx1"/>
                </a:solidFill>
                <a:latin typeface="proxima-nova"/>
              </a:rPr>
              <a:t>  </a:t>
            </a:r>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try out different ways of making their own music, while exploring the work of some of the most influential women in music over the last 100 years.</a:t>
            </a:r>
          </a:p>
          <a:p>
            <a:endParaRPr lang="en-GB" sz="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22" name="TextBox 121">
            <a:extLst>
              <a:ext uri="{FF2B5EF4-FFF2-40B4-BE49-F238E27FC236}">
                <a16:creationId xmlns:a16="http://schemas.microsoft.com/office/drawing/2014/main" id="{4DDC141F-B2A8-48ED-ADF2-18F69BEED72F}"/>
              </a:ext>
            </a:extLst>
          </p:cNvPr>
          <p:cNvSpPr txBox="1"/>
          <p:nvPr/>
        </p:nvSpPr>
        <p:spPr>
          <a:xfrm>
            <a:off x="0" y="6392199"/>
            <a:ext cx="1509096" cy="307777"/>
          </a:xfrm>
          <a:prstGeom prst="rect">
            <a:avLst/>
          </a:prstGeom>
          <a:solidFill>
            <a:schemeClr val="accent5">
              <a:lumMod val="50000"/>
            </a:schemeClr>
          </a:solidFill>
          <a:ln w="28575">
            <a:noFill/>
          </a:ln>
        </p:spPr>
        <p:txBody>
          <a:bodyPr wrap="square" rtlCol="0">
            <a:spAutoFit/>
          </a:bodyPr>
          <a:lstStyle/>
          <a:p>
            <a:pPr algn="ctr"/>
            <a:r>
              <a:rPr lang="en-GB" sz="1400" b="1" dirty="0">
                <a:solidFill>
                  <a:schemeClr val="bg1"/>
                </a:solidFill>
              </a:rPr>
              <a:t>Year B</a:t>
            </a:r>
          </a:p>
        </p:txBody>
      </p:sp>
      <p:sp>
        <p:nvSpPr>
          <p:cNvPr id="129" name="Rectangle: Rounded Corners 128">
            <a:extLst>
              <a:ext uri="{FF2B5EF4-FFF2-40B4-BE49-F238E27FC236}">
                <a16:creationId xmlns:a16="http://schemas.microsoft.com/office/drawing/2014/main" id="{705820A1-020F-4CD1-94D8-48F99AAF295C}"/>
              </a:ext>
            </a:extLst>
          </p:cNvPr>
          <p:cNvSpPr/>
          <p:nvPr/>
        </p:nvSpPr>
        <p:spPr>
          <a:xfrm>
            <a:off x="4257059" y="1158136"/>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1" name="Rectangle: Rounded Corners 130">
            <a:extLst>
              <a:ext uri="{FF2B5EF4-FFF2-40B4-BE49-F238E27FC236}">
                <a16:creationId xmlns:a16="http://schemas.microsoft.com/office/drawing/2014/main" id="{7ADB06C5-FD5A-43B7-BCB3-C3CD49EFFED8}"/>
              </a:ext>
            </a:extLst>
          </p:cNvPr>
          <p:cNvSpPr/>
          <p:nvPr/>
        </p:nvSpPr>
        <p:spPr>
          <a:xfrm>
            <a:off x="7047529" y="1175008"/>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3" name="Rectangle: Rounded Corners 132">
            <a:extLst>
              <a:ext uri="{FF2B5EF4-FFF2-40B4-BE49-F238E27FC236}">
                <a16:creationId xmlns:a16="http://schemas.microsoft.com/office/drawing/2014/main" id="{2D1FC744-2EDD-499E-8919-43574AC13FC8}"/>
              </a:ext>
            </a:extLst>
          </p:cNvPr>
          <p:cNvSpPr/>
          <p:nvPr/>
        </p:nvSpPr>
        <p:spPr>
          <a:xfrm>
            <a:off x="7462739" y="3308778"/>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5" name="Rectangle: Rounded Corners 134">
            <a:extLst>
              <a:ext uri="{FF2B5EF4-FFF2-40B4-BE49-F238E27FC236}">
                <a16:creationId xmlns:a16="http://schemas.microsoft.com/office/drawing/2014/main" id="{6C1B1DA1-A601-4976-94D1-5843DFD12DF1}"/>
              </a:ext>
            </a:extLst>
          </p:cNvPr>
          <p:cNvSpPr/>
          <p:nvPr/>
        </p:nvSpPr>
        <p:spPr>
          <a:xfrm>
            <a:off x="5152699" y="3332220"/>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7" name="Rectangle: Rounded Corners 136">
            <a:extLst>
              <a:ext uri="{FF2B5EF4-FFF2-40B4-BE49-F238E27FC236}">
                <a16:creationId xmlns:a16="http://schemas.microsoft.com/office/drawing/2014/main" id="{AB690F59-E6CE-4780-B314-C7AC07D7CFE8}"/>
              </a:ext>
            </a:extLst>
          </p:cNvPr>
          <p:cNvSpPr/>
          <p:nvPr/>
        </p:nvSpPr>
        <p:spPr>
          <a:xfrm>
            <a:off x="2735258" y="3322458"/>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9" name="Rectangle: Rounded Corners 138">
            <a:extLst>
              <a:ext uri="{FF2B5EF4-FFF2-40B4-BE49-F238E27FC236}">
                <a16:creationId xmlns:a16="http://schemas.microsoft.com/office/drawing/2014/main" id="{82BEFD23-42A5-4630-9830-D663AFFD2FA4}"/>
              </a:ext>
            </a:extLst>
          </p:cNvPr>
          <p:cNvSpPr/>
          <p:nvPr/>
        </p:nvSpPr>
        <p:spPr>
          <a:xfrm>
            <a:off x="3877189" y="5495719"/>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1" name="Rectangle: Rounded Corners 140">
            <a:extLst>
              <a:ext uri="{FF2B5EF4-FFF2-40B4-BE49-F238E27FC236}">
                <a16:creationId xmlns:a16="http://schemas.microsoft.com/office/drawing/2014/main" id="{C0CF5443-CCF0-48C0-855A-30227B762E20}"/>
              </a:ext>
            </a:extLst>
          </p:cNvPr>
          <p:cNvSpPr/>
          <p:nvPr/>
        </p:nvSpPr>
        <p:spPr>
          <a:xfrm>
            <a:off x="6464127" y="5484735"/>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3" name="Rectangle: Rounded Corners 142">
            <a:extLst>
              <a:ext uri="{FF2B5EF4-FFF2-40B4-BE49-F238E27FC236}">
                <a16:creationId xmlns:a16="http://schemas.microsoft.com/office/drawing/2014/main" id="{70D63B09-0A06-46B8-9CBA-BA4D336EE115}"/>
              </a:ext>
            </a:extLst>
          </p:cNvPr>
          <p:cNvSpPr/>
          <p:nvPr/>
        </p:nvSpPr>
        <p:spPr>
          <a:xfrm>
            <a:off x="9051065" y="5495082"/>
            <a:ext cx="1982239" cy="931545"/>
          </a:xfrm>
          <a:prstGeom prst="round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Speech Bubble: Rectangle with Corners Rounded 143">
            <a:extLst>
              <a:ext uri="{FF2B5EF4-FFF2-40B4-BE49-F238E27FC236}">
                <a16:creationId xmlns:a16="http://schemas.microsoft.com/office/drawing/2014/main" id="{EBCF9CC8-DE7E-402A-B213-07325CE1B2FE}"/>
              </a:ext>
            </a:extLst>
          </p:cNvPr>
          <p:cNvSpPr/>
          <p:nvPr/>
        </p:nvSpPr>
        <p:spPr>
          <a:xfrm>
            <a:off x="2190851" y="2132200"/>
            <a:ext cx="2511588" cy="1153800"/>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3:  Bringing us together / Reflect, Rewind and Replay </a:t>
            </a:r>
          </a:p>
          <a:p>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Children can contribute to the performance by singing, playing an instrumental part, improvising or performing their composition</a:t>
            </a:r>
            <a:endParaRPr lang="en-GB"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Appraise, listen, review, compare to other disco songs. Talk about the words telling a story</a:t>
            </a:r>
          </a:p>
          <a:p>
            <a:endParaRPr lang="en-GB" sz="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5" name="Speech Bubble: Rectangle with Corners Rounded 144">
            <a:extLst>
              <a:ext uri="{FF2B5EF4-FFF2-40B4-BE49-F238E27FC236}">
                <a16:creationId xmlns:a16="http://schemas.microsoft.com/office/drawing/2014/main" id="{BF9021BC-F874-4535-95C9-1C6D496AED04}"/>
              </a:ext>
            </a:extLst>
          </p:cNvPr>
          <p:cNvSpPr/>
          <p:nvPr/>
        </p:nvSpPr>
        <p:spPr>
          <a:xfrm>
            <a:off x="4877054" y="2186609"/>
            <a:ext cx="2385138" cy="1103922"/>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2: Three little birds / Stop</a:t>
            </a:r>
          </a:p>
          <a:p>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Listen and appraise – structure, voices, instruments and pulse. Play, compose, improvise and share.. Sing in unison to </a:t>
            </a:r>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Three Little Birds. Games, elements of music (pulse, rhythm, pitch etc.), singing and playing instruments are all linked. Listen and appraise other Reggae songs</a:t>
            </a:r>
          </a:p>
          <a:p>
            <a:endParaRPr lang="en-US" sz="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6" name="Speech Bubble: Rectangle with Corners Rounded 145">
            <a:extLst>
              <a:ext uri="{FF2B5EF4-FFF2-40B4-BE49-F238E27FC236}">
                <a16:creationId xmlns:a16="http://schemas.microsoft.com/office/drawing/2014/main" id="{CE24D16A-6D4B-4673-831F-24BFEA80B302}"/>
              </a:ext>
            </a:extLst>
          </p:cNvPr>
          <p:cNvSpPr/>
          <p:nvPr/>
        </p:nvSpPr>
        <p:spPr>
          <a:xfrm>
            <a:off x="7340957" y="2184668"/>
            <a:ext cx="2187564" cy="1089526"/>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1: </a:t>
            </a:r>
            <a:r>
              <a:rPr lang="en-GB" sz="800" b="1" dirty="0" err="1">
                <a:solidFill>
                  <a:schemeClr val="tx1"/>
                </a:solidFill>
                <a:latin typeface="Tahoma" panose="020B0604030504040204" pitchFamily="34" charset="0"/>
                <a:ea typeface="Tahoma" panose="020B0604030504040204" pitchFamily="34" charset="0"/>
                <a:cs typeface="Tahoma" panose="020B0604030504040204" pitchFamily="34" charset="0"/>
              </a:rPr>
              <a:t>Ukelele</a:t>
            </a: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Introduce the children to learning about the language of music through playing the ukulele. The learning is focused around exploring and developing playing skills through the ukulele. Begin to look at scores.</a:t>
            </a: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7" name="Speech Bubble: Rectangle with Corners Rounded 146">
            <a:extLst>
              <a:ext uri="{FF2B5EF4-FFF2-40B4-BE49-F238E27FC236}">
                <a16:creationId xmlns:a16="http://schemas.microsoft.com/office/drawing/2014/main" id="{E29EB98E-58BA-4EEC-A9BF-E268C5C53C98}"/>
              </a:ext>
            </a:extLst>
          </p:cNvPr>
          <p:cNvSpPr/>
          <p:nvPr/>
        </p:nvSpPr>
        <p:spPr>
          <a:xfrm>
            <a:off x="1073151" y="225287"/>
            <a:ext cx="2711929" cy="972319"/>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1: Hey you / Hands, feet and heart</a:t>
            </a:r>
          </a:p>
          <a:p>
            <a:r>
              <a:rPr lang="en-GB" sz="900" dirty="0">
                <a:solidFill>
                  <a:srgbClr val="1B2020"/>
                </a:solidFill>
                <a:latin typeface="Tahoma" panose="020B0604030504040204" pitchFamily="34" charset="0"/>
                <a:ea typeface="Tahoma" panose="020B0604030504040204" pitchFamily="34" charset="0"/>
                <a:cs typeface="Tahoma" panose="020B0604030504040204" pitchFamily="34" charset="0"/>
              </a:rPr>
              <a:t>Learn about the differences between pulse, rhythm and pitch and to learn how to rap and enjoy it in its original form. </a:t>
            </a:r>
            <a:r>
              <a:rPr lang="en-GB" sz="900" dirty="0">
                <a:solidFill>
                  <a:srgbClr val="323636"/>
                </a:solidFill>
                <a:latin typeface="Tahoma" panose="020B0604030504040204" pitchFamily="34" charset="0"/>
                <a:ea typeface="Tahoma" panose="020B0604030504040204" pitchFamily="34" charset="0"/>
                <a:cs typeface="Tahoma" panose="020B0604030504040204" pitchFamily="34" charset="0"/>
              </a:rPr>
              <a:t>As well as learning to sing, play, improvise and compose with this song, children will listen and appraise other Old-School Hip Hop tunes</a:t>
            </a:r>
          </a:p>
          <a:p>
            <a:endParaRPr lang="en-GB" sz="800" b="1" dirty="0">
              <a:solidFill>
                <a:srgbClr val="1B2020"/>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 </a:t>
            </a:r>
          </a:p>
        </p:txBody>
      </p:sp>
      <p:sp>
        <p:nvSpPr>
          <p:cNvPr id="148" name="Speech Bubble: Rectangle with Corners Rounded 147">
            <a:extLst>
              <a:ext uri="{FF2B5EF4-FFF2-40B4-BE49-F238E27FC236}">
                <a16:creationId xmlns:a16="http://schemas.microsoft.com/office/drawing/2014/main" id="{545D9302-237B-4921-91E9-41E27C92D3E4}"/>
              </a:ext>
            </a:extLst>
          </p:cNvPr>
          <p:cNvSpPr/>
          <p:nvPr/>
        </p:nvSpPr>
        <p:spPr>
          <a:xfrm>
            <a:off x="4080345" y="198144"/>
            <a:ext cx="2781165" cy="945644"/>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2:  In the groove / I wanna play in your band</a:t>
            </a:r>
          </a:p>
          <a:p>
            <a:pPr lvl="0"/>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Explore pitch through singing games. Develop their singing voices, expression and using their voices as an instrument, Learn about breathing. Learn about singing and playing together in ensemble</a:t>
            </a: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9" name="Speech Bubble: Rectangle with Corners Rounded 148">
            <a:extLst>
              <a:ext uri="{FF2B5EF4-FFF2-40B4-BE49-F238E27FC236}">
                <a16:creationId xmlns:a16="http://schemas.microsoft.com/office/drawing/2014/main" id="{30C097CA-AC14-424F-AF38-D42DE272E3CC}"/>
              </a:ext>
            </a:extLst>
          </p:cNvPr>
          <p:cNvSpPr/>
          <p:nvPr/>
        </p:nvSpPr>
        <p:spPr>
          <a:xfrm>
            <a:off x="7047528" y="203749"/>
            <a:ext cx="2489203" cy="951843"/>
          </a:xfrm>
          <a:prstGeom prst="wedgeRoundRectCallout">
            <a:avLst>
              <a:gd name="adj1" fmla="val -21926"/>
              <a:gd name="adj2" fmla="val 65069"/>
              <a:gd name="adj3" fmla="val 16667"/>
            </a:avLst>
          </a:prstGeom>
          <a:solidFill>
            <a:srgbClr val="92D050"/>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Term 3:  Your imagination / Reflect, Rewind and Replay</a:t>
            </a:r>
          </a:p>
          <a:p>
            <a:pPr lvl="0"/>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Listen and appraise classical music, learn chants and songs. Find the pulse in music.</a:t>
            </a:r>
          </a:p>
          <a:p>
            <a:pPr lvl="0"/>
            <a:r>
              <a:rPr lang="en-GB" sz="900" dirty="0">
                <a:solidFill>
                  <a:schemeClr val="tx1"/>
                </a:solidFill>
                <a:latin typeface="Tahoma" panose="020B0604030504040204" pitchFamily="34" charset="0"/>
                <a:ea typeface="Tahoma" panose="020B0604030504040204" pitchFamily="34" charset="0"/>
                <a:cs typeface="Tahoma" panose="020B0604030504040204" pitchFamily="34" charset="0"/>
              </a:rPr>
              <a:t>Clap the rhythm of music. Improvise using voice and instruments. Choose instruments and learn to follow symbols as a score.</a:t>
            </a: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sz="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Arrow: Right 7">
            <a:extLst>
              <a:ext uri="{FF2B5EF4-FFF2-40B4-BE49-F238E27FC236}">
                <a16:creationId xmlns:a16="http://schemas.microsoft.com/office/drawing/2014/main" id="{CE418D09-076A-47A0-8137-1A77D5033BB2}"/>
              </a:ext>
            </a:extLst>
          </p:cNvPr>
          <p:cNvSpPr/>
          <p:nvPr/>
        </p:nvSpPr>
        <p:spPr>
          <a:xfrm>
            <a:off x="908825" y="1425254"/>
            <a:ext cx="553274" cy="372045"/>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highlight>
                <a:srgbClr val="0000FF"/>
              </a:highlight>
            </a:endParaRPr>
          </a:p>
        </p:txBody>
      </p:sp>
      <p:sp>
        <p:nvSpPr>
          <p:cNvPr id="150" name="Arrow: Right 149">
            <a:extLst>
              <a:ext uri="{FF2B5EF4-FFF2-40B4-BE49-F238E27FC236}">
                <a16:creationId xmlns:a16="http://schemas.microsoft.com/office/drawing/2014/main" id="{07EB6B95-1A63-4633-879D-D4452402634C}"/>
              </a:ext>
            </a:extLst>
          </p:cNvPr>
          <p:cNvSpPr/>
          <p:nvPr/>
        </p:nvSpPr>
        <p:spPr>
          <a:xfrm rot="7427345">
            <a:off x="9402811" y="3119116"/>
            <a:ext cx="553274" cy="372045"/>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1" name="Arrow: Right 150">
            <a:extLst>
              <a:ext uri="{FF2B5EF4-FFF2-40B4-BE49-F238E27FC236}">
                <a16:creationId xmlns:a16="http://schemas.microsoft.com/office/drawing/2014/main" id="{750C193D-4821-4452-B9A4-0498E3DEC342}"/>
              </a:ext>
            </a:extLst>
          </p:cNvPr>
          <p:cNvSpPr/>
          <p:nvPr/>
        </p:nvSpPr>
        <p:spPr>
          <a:xfrm rot="1785559">
            <a:off x="3169601" y="5713143"/>
            <a:ext cx="553274" cy="372045"/>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utoShape 2" descr="Image result for famous musicians and compose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AutoShape 5" descr="GHS Guitar: Partial Chords- Reggae- 3 Little Birds- Somewhere Over the  Rainbow"/>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7319" y="3379305"/>
            <a:ext cx="919271" cy="861018"/>
          </a:xfrm>
          <a:prstGeom prst="rect">
            <a:avLst/>
          </a:prstGeom>
        </p:spPr>
      </p:pic>
      <p:sp>
        <p:nvSpPr>
          <p:cNvPr id="18" name="AutoShape 7" descr="Tron Disco - Bring Us Together | Releases | Discog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 name="Picture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97756" y="1212876"/>
            <a:ext cx="896777" cy="778218"/>
          </a:xfrm>
          <a:prstGeom prst="rect">
            <a:avLst/>
          </a:prstGeom>
        </p:spPr>
      </p:pic>
      <p:pic>
        <p:nvPicPr>
          <p:cNvPr id="7" name="Picture 6">
            <a:extLst>
              <a:ext uri="{FF2B5EF4-FFF2-40B4-BE49-F238E27FC236}">
                <a16:creationId xmlns:a16="http://schemas.microsoft.com/office/drawing/2014/main" id="{250EBDDC-1D60-49DF-B666-25C8B0DAEE6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18545" y="1202805"/>
            <a:ext cx="878774" cy="862059"/>
          </a:xfrm>
          <a:prstGeom prst="rect">
            <a:avLst/>
          </a:prstGeom>
        </p:spPr>
      </p:pic>
      <p:pic>
        <p:nvPicPr>
          <p:cNvPr id="15" name="Picture 14">
            <a:extLst>
              <a:ext uri="{FF2B5EF4-FFF2-40B4-BE49-F238E27FC236}">
                <a16:creationId xmlns:a16="http://schemas.microsoft.com/office/drawing/2014/main" id="{90F3A8DE-DFC6-46B1-B2D8-25AAF469740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05718" y="1212876"/>
            <a:ext cx="893046" cy="840347"/>
          </a:xfrm>
          <a:prstGeom prst="rect">
            <a:avLst/>
          </a:prstGeom>
        </p:spPr>
      </p:pic>
      <p:pic>
        <p:nvPicPr>
          <p:cNvPr id="25" name="Picture 24">
            <a:extLst>
              <a:ext uri="{FF2B5EF4-FFF2-40B4-BE49-F238E27FC236}">
                <a16:creationId xmlns:a16="http://schemas.microsoft.com/office/drawing/2014/main" id="{BC803ED9-F780-4882-A653-2ABED4A5CA7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79700" y="1180245"/>
            <a:ext cx="1008363" cy="872978"/>
          </a:xfrm>
          <a:prstGeom prst="rect">
            <a:avLst/>
          </a:prstGeom>
        </p:spPr>
      </p:pic>
      <p:pic>
        <p:nvPicPr>
          <p:cNvPr id="27" name="Picture 26">
            <a:extLst>
              <a:ext uri="{FF2B5EF4-FFF2-40B4-BE49-F238E27FC236}">
                <a16:creationId xmlns:a16="http://schemas.microsoft.com/office/drawing/2014/main" id="{DE23D6CD-84E4-42C6-BCD8-0B5887026F7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056952" y="1242784"/>
            <a:ext cx="972815" cy="771177"/>
          </a:xfrm>
          <a:prstGeom prst="rect">
            <a:avLst/>
          </a:prstGeom>
        </p:spPr>
      </p:pic>
      <p:pic>
        <p:nvPicPr>
          <p:cNvPr id="29" name="Picture 28">
            <a:extLst>
              <a:ext uri="{FF2B5EF4-FFF2-40B4-BE49-F238E27FC236}">
                <a16:creationId xmlns:a16="http://schemas.microsoft.com/office/drawing/2014/main" id="{53DAC5D2-D323-4ECA-822E-12F799B2E1F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70140" y="3350446"/>
            <a:ext cx="1800858" cy="867490"/>
          </a:xfrm>
          <a:prstGeom prst="rect">
            <a:avLst/>
          </a:prstGeom>
        </p:spPr>
      </p:pic>
      <p:pic>
        <p:nvPicPr>
          <p:cNvPr id="31" name="Picture 30">
            <a:extLst>
              <a:ext uri="{FF2B5EF4-FFF2-40B4-BE49-F238E27FC236}">
                <a16:creationId xmlns:a16="http://schemas.microsoft.com/office/drawing/2014/main" id="{26A5E697-9371-4A9E-B61C-7EBBF2FB7BD0}"/>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176537" y="3398341"/>
            <a:ext cx="982932" cy="829102"/>
          </a:xfrm>
          <a:prstGeom prst="rect">
            <a:avLst/>
          </a:prstGeom>
        </p:spPr>
      </p:pic>
      <p:pic>
        <p:nvPicPr>
          <p:cNvPr id="65" name="Picture 64">
            <a:extLst>
              <a:ext uri="{FF2B5EF4-FFF2-40B4-BE49-F238E27FC236}">
                <a16:creationId xmlns:a16="http://schemas.microsoft.com/office/drawing/2014/main" id="{B764B3E9-7D5B-40C8-A049-41DD6D735FE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785080" y="3377580"/>
            <a:ext cx="930609" cy="817822"/>
          </a:xfrm>
          <a:prstGeom prst="rect">
            <a:avLst/>
          </a:prstGeom>
        </p:spPr>
      </p:pic>
      <p:pic>
        <p:nvPicPr>
          <p:cNvPr id="69" name="Picture 68">
            <a:extLst>
              <a:ext uri="{FF2B5EF4-FFF2-40B4-BE49-F238E27FC236}">
                <a16:creationId xmlns:a16="http://schemas.microsoft.com/office/drawing/2014/main" id="{4FFEF6C8-EB63-4051-AEDA-8528ED7639D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63185" y="3424225"/>
            <a:ext cx="972815" cy="771177"/>
          </a:xfrm>
          <a:prstGeom prst="rect">
            <a:avLst/>
          </a:prstGeom>
        </p:spPr>
      </p:pic>
      <p:pic>
        <p:nvPicPr>
          <p:cNvPr id="67" name="Picture 66">
            <a:extLst>
              <a:ext uri="{FF2B5EF4-FFF2-40B4-BE49-F238E27FC236}">
                <a16:creationId xmlns:a16="http://schemas.microsoft.com/office/drawing/2014/main" id="{118A76EC-59E9-4CED-8D8E-46E764CF8E8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951331" y="5529977"/>
            <a:ext cx="916977" cy="861954"/>
          </a:xfrm>
          <a:prstGeom prst="rect">
            <a:avLst/>
          </a:prstGeom>
        </p:spPr>
      </p:pic>
      <p:pic>
        <p:nvPicPr>
          <p:cNvPr id="70" name="Picture 69">
            <a:extLst>
              <a:ext uri="{FF2B5EF4-FFF2-40B4-BE49-F238E27FC236}">
                <a16:creationId xmlns:a16="http://schemas.microsoft.com/office/drawing/2014/main" id="{4360B509-0F61-4C72-954C-CBFDB3BBD39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7054" y="5555030"/>
            <a:ext cx="973628" cy="835796"/>
          </a:xfrm>
          <a:prstGeom prst="rect">
            <a:avLst/>
          </a:prstGeom>
        </p:spPr>
      </p:pic>
      <p:pic>
        <p:nvPicPr>
          <p:cNvPr id="72" name="Picture 71">
            <a:extLst>
              <a:ext uri="{FF2B5EF4-FFF2-40B4-BE49-F238E27FC236}">
                <a16:creationId xmlns:a16="http://schemas.microsoft.com/office/drawing/2014/main" id="{9F29455A-61DC-400D-90F8-2880EB3FEE2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503157" y="5507510"/>
            <a:ext cx="959582" cy="883316"/>
          </a:xfrm>
          <a:prstGeom prst="rect">
            <a:avLst/>
          </a:prstGeom>
        </p:spPr>
      </p:pic>
      <p:pic>
        <p:nvPicPr>
          <p:cNvPr id="74" name="Picture 73">
            <a:extLst>
              <a:ext uri="{FF2B5EF4-FFF2-40B4-BE49-F238E27FC236}">
                <a16:creationId xmlns:a16="http://schemas.microsoft.com/office/drawing/2014/main" id="{8683E984-EA57-497C-86A1-9A1F3A90C57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462739" y="5555030"/>
            <a:ext cx="959583" cy="835796"/>
          </a:xfrm>
          <a:prstGeom prst="rect">
            <a:avLst/>
          </a:prstGeom>
        </p:spPr>
      </p:pic>
      <p:pic>
        <p:nvPicPr>
          <p:cNvPr id="76" name="Picture 75">
            <a:extLst>
              <a:ext uri="{FF2B5EF4-FFF2-40B4-BE49-F238E27FC236}">
                <a16:creationId xmlns:a16="http://schemas.microsoft.com/office/drawing/2014/main" id="{1C593428-4AA6-4304-8D55-02669676BD5D}"/>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9096351" y="5555030"/>
            <a:ext cx="943836" cy="852181"/>
          </a:xfrm>
          <a:prstGeom prst="rect">
            <a:avLst/>
          </a:prstGeom>
        </p:spPr>
      </p:pic>
      <p:pic>
        <p:nvPicPr>
          <p:cNvPr id="80" name="Picture 79">
            <a:extLst>
              <a:ext uri="{FF2B5EF4-FFF2-40B4-BE49-F238E27FC236}">
                <a16:creationId xmlns:a16="http://schemas.microsoft.com/office/drawing/2014/main" id="{B6A7C0A7-4FEC-4E17-844B-DB0C9EA6344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85473" y="5546091"/>
            <a:ext cx="972815" cy="825452"/>
          </a:xfrm>
          <a:prstGeom prst="rect">
            <a:avLst/>
          </a:prstGeom>
        </p:spPr>
      </p:pic>
      <p:pic>
        <p:nvPicPr>
          <p:cNvPr id="78" name="Picture 77">
            <a:extLst>
              <a:ext uri="{FF2B5EF4-FFF2-40B4-BE49-F238E27FC236}">
                <a16:creationId xmlns:a16="http://schemas.microsoft.com/office/drawing/2014/main" id="{611D3B5F-CE15-4D8A-BEC7-55459FFEE50E}"/>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546521" y="1189021"/>
            <a:ext cx="935994" cy="867490"/>
          </a:xfrm>
          <a:prstGeom prst="rect">
            <a:avLst/>
          </a:prstGeom>
        </p:spPr>
      </p:pic>
      <p:sp>
        <p:nvSpPr>
          <p:cNvPr id="10" name="Rectangle 9">
            <a:extLst>
              <a:ext uri="{FF2B5EF4-FFF2-40B4-BE49-F238E27FC236}">
                <a16:creationId xmlns:a16="http://schemas.microsoft.com/office/drawing/2014/main" id="{6393B3DC-CB3E-468C-A5E3-3D4AD04AA290}"/>
              </a:ext>
            </a:extLst>
          </p:cNvPr>
          <p:cNvSpPr/>
          <p:nvPr/>
        </p:nvSpPr>
        <p:spPr>
          <a:xfrm>
            <a:off x="337706" y="2828836"/>
            <a:ext cx="2151514" cy="230832"/>
          </a:xfrm>
          <a:prstGeom prst="rect">
            <a:avLst/>
          </a:prstGeom>
        </p:spPr>
        <p:txBody>
          <a:bodyPr wrap="square">
            <a:spAutoFit/>
          </a:bodyPr>
          <a:lstStyle/>
          <a:p>
            <a:endParaRPr lang="en-GB" sz="900" dirty="0">
              <a:latin typeface="Tahoma" panose="020B0604030504040204" pitchFamily="34" charset="0"/>
              <a:ea typeface="Tahoma" panose="020B0604030504040204" pitchFamily="34" charset="0"/>
              <a:cs typeface="Tahoma" panose="020B0604030504040204" pitchFamily="34" charset="0"/>
            </a:endParaRPr>
          </a:p>
        </p:txBody>
      </p:sp>
      <p:sp>
        <p:nvSpPr>
          <p:cNvPr id="12" name="Rectangle 11">
            <a:extLst>
              <a:ext uri="{FF2B5EF4-FFF2-40B4-BE49-F238E27FC236}">
                <a16:creationId xmlns:a16="http://schemas.microsoft.com/office/drawing/2014/main" id="{2FDC32DC-7ECC-4C55-9686-80FF8ECD1265}"/>
              </a:ext>
            </a:extLst>
          </p:cNvPr>
          <p:cNvSpPr/>
          <p:nvPr/>
        </p:nvSpPr>
        <p:spPr>
          <a:xfrm>
            <a:off x="865398" y="3274194"/>
            <a:ext cx="643698" cy="369332"/>
          </a:xfrm>
          <a:prstGeom prst="rect">
            <a:avLst/>
          </a:prstGeom>
        </p:spPr>
        <p:txBody>
          <a:bodyPr wrap="square">
            <a:spAutoFit/>
          </a:bodyPr>
          <a:lstStyle/>
          <a:p>
            <a:r>
              <a:rPr lang="en-GB" dirty="0">
                <a:solidFill>
                  <a:srgbClr val="323636"/>
                </a:solidFill>
                <a:latin typeface="proxima-nova"/>
              </a:rPr>
              <a:t> </a:t>
            </a:r>
            <a:endParaRPr lang="en-GB" sz="9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24064767"/>
      </p:ext>
    </p:extLst>
  </p:cSld>
  <p:clrMapOvr>
    <a:masterClrMapping/>
  </p:clrMapOvr>
</p:sld>
</file>

<file path=ppt/theme/theme1.xml><?xml version="1.0" encoding="utf-8"?>
<a:theme xmlns:a="http://schemas.openxmlformats.org/drawingml/2006/main" name="Office Theme">
  <a:themeElements>
    <a:clrScheme name="Template">
      <a:dk1>
        <a:srgbClr val="000000"/>
      </a:dk1>
      <a:lt1>
        <a:sysClr val="window" lastClr="FFFFFF"/>
      </a:lt1>
      <a:dk2>
        <a:srgbClr val="44546A"/>
      </a:dk2>
      <a:lt2>
        <a:srgbClr val="E7E6E6"/>
      </a:lt2>
      <a:accent1>
        <a:srgbClr val="FFFFCC"/>
      </a:accent1>
      <a:accent2>
        <a:srgbClr val="CCFFCC"/>
      </a:accent2>
      <a:accent3>
        <a:srgbClr val="CCECFF"/>
      </a:accent3>
      <a:accent4>
        <a:srgbClr val="FFDBB7"/>
      </a:accent4>
      <a:accent5>
        <a:srgbClr val="CCCCFF"/>
      </a:accent5>
      <a:accent6>
        <a:srgbClr val="E6E7E5"/>
      </a:accent6>
      <a:hlink>
        <a:srgbClr val="023160"/>
      </a:hlink>
      <a:folHlink>
        <a:srgbClr val="02316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ster Template" id="{0C436E31-3B6D-458B-880F-B9508A4E8D2F}" vid="{6E0F1D72-D947-42BC-A17C-C34DB52FDA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66E143519B884C85C9966678F39B15" ma:contentTypeVersion="8" ma:contentTypeDescription="Create a new document." ma:contentTypeScope="" ma:versionID="66edf3cc50b1ed755940489e7e4e13f8">
  <xsd:schema xmlns:xsd="http://www.w3.org/2001/XMLSchema" xmlns:xs="http://www.w3.org/2001/XMLSchema" xmlns:p="http://schemas.microsoft.com/office/2006/metadata/properties" xmlns:ns3="5ab16166-38e5-4cd1-8bcb-4b9e2c469ff5" xmlns:ns4="49fed03b-671c-4b49-8b4f-277172b7f7b7" targetNamespace="http://schemas.microsoft.com/office/2006/metadata/properties" ma:root="true" ma:fieldsID="dfc7a03bb4a0822de3795a9710f71a14" ns3:_="" ns4:_="">
    <xsd:import namespace="5ab16166-38e5-4cd1-8bcb-4b9e2c469ff5"/>
    <xsd:import namespace="49fed03b-671c-4b49-8b4f-277172b7f7b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b16166-38e5-4cd1-8bcb-4b9e2c469f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9fed03b-671c-4b49-8b4f-277172b7f7b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B41ABC0-198A-4314-A6BA-628B97AC4D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b16166-38e5-4cd1-8bcb-4b9e2c469ff5"/>
    <ds:schemaRef ds:uri="49fed03b-671c-4b49-8b4f-277172b7f7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F80A16-7BA4-4678-B0DE-EB1376B0DE55}">
  <ds:schemaRefs>
    <ds:schemaRef ds:uri="http://schemas.microsoft.com/sharepoint/v3/contenttype/forms"/>
  </ds:schemaRefs>
</ds:datastoreItem>
</file>

<file path=customXml/itemProps3.xml><?xml version="1.0" encoding="utf-8"?>
<ds:datastoreItem xmlns:ds="http://schemas.openxmlformats.org/officeDocument/2006/customXml" ds:itemID="{035445C6-F3CE-41F9-8673-DFD8BD3492B3}">
  <ds:schemaRefs>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schemas.microsoft.com/office/2006/documentManagement/types"/>
    <ds:schemaRef ds:uri="49fed03b-671c-4b49-8b4f-277172b7f7b7"/>
    <ds:schemaRef ds:uri="http://purl.org/dc/dcmitype/"/>
    <ds:schemaRef ds:uri="5ab16166-38e5-4cd1-8bcb-4b9e2c469ff5"/>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Master Template</Template>
  <TotalTime>15934</TotalTime>
  <Words>523</Words>
  <Application>Microsoft Office PowerPoint</Application>
  <PresentationFormat>Widescreen</PresentationFormat>
  <Paragraphs>60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proxima-nova</vt:lpstr>
      <vt:lpstr>Tahoma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Josie Luff</dc:creator>
  <cp:lastModifiedBy>Lesley-Ann Shorrock</cp:lastModifiedBy>
  <cp:revision>138</cp:revision>
  <cp:lastPrinted>2022-01-11T14:19:39Z</cp:lastPrinted>
  <dcterms:created xsi:type="dcterms:W3CDTF">2019-09-21T06:16:16Z</dcterms:created>
  <dcterms:modified xsi:type="dcterms:W3CDTF">2022-01-13T18:30:14Z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0x010100D766E143519B884C85C9966678F39B15</vt:lpwstr>
  </property>
</Properties>
</file>