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0" r:id="rId7"/>
    <p:sldId id="265" r:id="rId8"/>
    <p:sldId id="264" r:id="rId9"/>
    <p:sldId id="272" r:id="rId10"/>
    <p:sldId id="273" r:id="rId11"/>
    <p:sldId id="267" r:id="rId12"/>
    <p:sldId id="274" r:id="rId13"/>
    <p:sldId id="270" r:id="rId14"/>
    <p:sldId id="275" r:id="rId15"/>
    <p:sldId id="271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1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F2872-247B-4719-81CB-56D1DD9B1F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53EBC-D1FB-4BD6-A606-1EB122ED6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7E5E24-BF45-41CB-AA62-88494251C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D8275-B6EA-49A7-BFCA-0CC7FFBEB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8F01D-C7F6-47E8-A373-9A62AC391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60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97206-D2A0-447C-93FA-154A3183E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14E5A-D3B1-46EF-8D56-0CA3A959A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5F989-BC43-456C-919E-5ED24995C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297DC-0184-4AAF-BAC6-2DC56EBA5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56C91-795F-42C4-8371-9D930C8F8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52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17A23-BFDD-467B-9C41-30C5C70E1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274A6-3174-4F13-ABE9-E29DA6DA1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D22AC-B974-49D6-BEA2-2750DDDA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9CAE2-DC14-4D90-8AAB-634BFB97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F309B-5727-4A57-9D9B-F683C3A68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2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DC0BB-E826-4509-956E-E3FC64851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FD9DD-5C09-4460-B66A-3FD2CA04F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3A13D-DC30-4250-A0A7-857C5460E2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709167-D7EE-4D80-9D66-EF6CAC3FD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831511-7412-4FD0-BA92-AFE56AF0EC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37076-A8A3-497F-8585-9031EF55B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6547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3D5E5-49AC-4030-B1E4-32B9F4271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6F426-58F8-4031-9937-E726B7C30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855F08-1AE1-4C82-958E-04B5FEE6F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3BE074-6058-4B44-85BB-87CB3DEE9C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F43BB9-1C6B-4E59-9EA9-DAF0A702C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CA7B02-A968-41CE-A077-C4140A63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088365-FB62-4DF9-841D-018A8123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8582CB-8B99-45F0-B7AB-52B8F5E9A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310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5CFBF-18F3-4109-B266-EABB71481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C8CAAB-642D-40FA-9B70-9B69A3D76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2973BB-845D-44AE-A3D0-0215A75A9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455E24-9BA7-484B-AE9E-93566D4E0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62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1A8745-49AD-495D-9DF7-0422E9F9A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695966-C29A-4A24-B9AD-8926E781C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B6F04-6724-400B-9248-BA0154FAF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208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8B65-61FD-4D64-A96B-F74F2C23C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BF656-F1A4-46FC-8D80-82BEADD09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FF655-D5C6-40C7-AB7D-CEDBE98FC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454183-07CF-4316-BD38-B48026A07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D4C07-FE02-4838-A8CA-6D1D214E1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E234F-4DF5-484D-AA50-B41C4D09B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57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7E15-7DAB-4F5A-82DA-88A2153F3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634587-1F5B-4230-A6DC-63E8C93DE6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9063C-BADE-4D46-BE24-FD9684B65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AA85A-1D7F-4F5F-A71A-602605C64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E3E20-1118-4794-810D-7BD6FE03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A7C564-4FB8-44BB-AA71-D29BA173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087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BF469-F4FC-4726-A63D-E5AF28AA3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8B8AFA-0F72-4299-9BE3-120597FCB8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EE2AA0-FC6C-486B-97E4-B7E1F2AD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8E7B0-8E48-46BE-8B9F-4DC77B225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B706C-4886-4C32-A45B-CFDAB0974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22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CD3B3C-82CE-43D0-ABE1-E5754BFD09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BD77AA-94D5-4A69-9D9F-AADA097C8F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4E77CF-BD0F-43BC-9D5E-9B35F718C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453338-6D4E-4230-95C9-43D57467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6D60A1-BD17-4C4D-B15E-7D207A003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720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3AD77F-7A18-411A-9419-CD8A0B0B0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A9C34-A9DC-4FC4-8679-5A839CC65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C855A-A5BC-4B52-A230-D110DD066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D1442-33E8-430D-9C06-1AD967E428E0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F3118-BBF9-44C2-A940-CF64602F4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FCD17-5A32-48BB-93FA-7EE23C58A3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FB1FD-FD55-44AE-BCAC-AB619248B9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166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C137C-FB43-43DE-AD9D-3EC159310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9355" y="-1429518"/>
            <a:ext cx="9144000" cy="2387600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Letterjoin-Air Plus 40" panose="02000805000000020003" pitchFamily="50" charset="0"/>
              </a:rPr>
              <a:t>Meet the Teacher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F7E3A6-1DC6-47E8-AF9F-C76A3BAE59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9355" y="958082"/>
            <a:ext cx="9144000" cy="1655762"/>
          </a:xfrm>
        </p:spPr>
        <p:txBody>
          <a:bodyPr>
            <a:normAutofit/>
          </a:bodyPr>
          <a:lstStyle/>
          <a:p>
            <a:r>
              <a:rPr lang="en-GB" sz="4000" b="1" dirty="0">
                <a:latin typeface="Letterjoin-Air Plus 40" panose="02000805000000020003" pitchFamily="50" charset="0"/>
              </a:rPr>
              <a:t>Class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68D7B1-7827-49AC-B59E-FCE7EDC98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01" y="1600671"/>
            <a:ext cx="8688454" cy="5079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30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D9DA-8A25-4684-9EAB-60800A2E1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914" y="544075"/>
            <a:ext cx="6002867" cy="2370667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Letterjoin-Air Plus 40" panose="02000805000000020003" pitchFamily="50" charset="0"/>
              </a:rPr>
              <a:t>Mr Pritchard</a:t>
            </a:r>
            <a:br>
              <a:rPr lang="en-GB" sz="3200" b="1" dirty="0">
                <a:latin typeface="Letterjoin-Air Plus 40" panose="02000805000000020003" pitchFamily="50" charset="0"/>
              </a:rPr>
            </a:br>
            <a:r>
              <a:rPr lang="en-GB" sz="3200" b="1" dirty="0">
                <a:latin typeface="Letterjoin-Air Plus 40" panose="02000805000000020003" pitchFamily="50" charset="0"/>
              </a:rPr>
              <a:t>Mrs </a:t>
            </a:r>
            <a:r>
              <a:rPr lang="en-GB" sz="3200" b="1" dirty="0" err="1">
                <a:latin typeface="Letterjoin-Air Plus 40" panose="02000805000000020003" pitchFamily="50" charset="0"/>
              </a:rPr>
              <a:t>Horsefield</a:t>
            </a:r>
            <a:br>
              <a:rPr lang="en-GB" sz="3200" b="1" dirty="0">
                <a:latin typeface="Letterjoin-Air Plus 40" panose="02000805000000020003" pitchFamily="50" charset="0"/>
              </a:rPr>
            </a:br>
            <a:br>
              <a:rPr lang="en-GB" dirty="0"/>
            </a:br>
            <a:endParaRPr lang="en-GB" dirty="0">
              <a:latin typeface="Letter-join No-Lead 40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5308F9-9867-42A2-8849-6F187D181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378" y="1573478"/>
            <a:ext cx="7445385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2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F606-B7BD-4DD6-A2DA-C65498348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Our school 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24D04-E6B9-4925-BCBE-C58555C4E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8450"/>
            <a:ext cx="4686837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sz="2400" dirty="0">
                <a:latin typeface="Letterjoin-Air Plus 40" panose="02000805000000020003" pitchFamily="50" charset="0"/>
              </a:rPr>
              <a:t>Morning: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8:30 Doors open - </a:t>
            </a:r>
          </a:p>
          <a:p>
            <a:pPr marL="0" indent="0">
              <a:buNone/>
            </a:pPr>
            <a:r>
              <a:rPr lang="en-GB" sz="2400" dirty="0">
                <a:latin typeface="Letterjoin-Air Plus 40" panose="02000805000000020003" pitchFamily="50" charset="0"/>
              </a:rPr>
              <a:t>Starter activity/grammar skills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8:40 Register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8:50 Handwriting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9:00 Assembly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9.15 English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10:15 Break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10:35 Times Tables Practice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10:50 Fluent Five (Maths skills)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11:00 Maths No Problem</a:t>
            </a:r>
          </a:p>
          <a:p>
            <a:r>
              <a:rPr lang="en-GB" sz="2400" dirty="0">
                <a:latin typeface="Letterjoin-Air Plus 40" panose="02000805000000020003" pitchFamily="50" charset="0"/>
              </a:rPr>
              <a:t>12:00 Lunch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A24D04-E6B9-4925-BCBE-C58555C4EC05}"/>
              </a:ext>
            </a:extLst>
          </p:cNvPr>
          <p:cNvSpPr txBox="1">
            <a:spLocks/>
          </p:cNvSpPr>
          <p:nvPr/>
        </p:nvSpPr>
        <p:spPr>
          <a:xfrm>
            <a:off x="5653020" y="15017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>
                <a:latin typeface="Letterjoin-Air Plus 40" panose="02000805000000020003" pitchFamily="50" charset="0"/>
              </a:rPr>
              <a:t>Afternoon:</a:t>
            </a:r>
          </a:p>
          <a:p>
            <a:r>
              <a:rPr lang="en-GB" sz="2000" dirty="0">
                <a:latin typeface="Letterjoin-Air Plus 40" panose="02000805000000020003" pitchFamily="50" charset="0"/>
              </a:rPr>
              <a:t>13:00 Register/Quiet Reading</a:t>
            </a:r>
          </a:p>
          <a:p>
            <a:r>
              <a:rPr lang="en-GB" sz="2000" dirty="0">
                <a:latin typeface="Letterjoin-Air Plus 40" panose="02000805000000020003" pitchFamily="50" charset="0"/>
              </a:rPr>
              <a:t>Monday – P.E / R.E / French</a:t>
            </a:r>
          </a:p>
          <a:p>
            <a:r>
              <a:rPr lang="en-GB" sz="2000" dirty="0">
                <a:latin typeface="Letterjoin-Air Plus 40" panose="02000805000000020003" pitchFamily="50" charset="0"/>
              </a:rPr>
              <a:t>Tuesday –P.S.H.E / Music / Science</a:t>
            </a:r>
          </a:p>
          <a:p>
            <a:r>
              <a:rPr lang="en-GB" sz="2000" dirty="0">
                <a:latin typeface="Letterjoin-Air Plus 40" panose="02000805000000020003" pitchFamily="50" charset="0"/>
              </a:rPr>
              <a:t>Wednesday – Guided Reading / Computing</a:t>
            </a:r>
          </a:p>
          <a:p>
            <a:r>
              <a:rPr lang="en-GB" sz="2000" dirty="0">
                <a:latin typeface="Letterjoin-Air Plus 40" panose="02000805000000020003" pitchFamily="50" charset="0"/>
              </a:rPr>
              <a:t>Thursday – Guided Reading / Topic</a:t>
            </a:r>
          </a:p>
          <a:p>
            <a:r>
              <a:rPr lang="en-GB" sz="2000" dirty="0">
                <a:latin typeface="Letterjoin-Air Plus 40" panose="02000805000000020003" pitchFamily="50" charset="0"/>
              </a:rPr>
              <a:t>Friday </a:t>
            </a:r>
          </a:p>
          <a:p>
            <a:pPr marL="0" indent="0">
              <a:buNone/>
            </a:pPr>
            <a:r>
              <a:rPr lang="en-GB" sz="2000" dirty="0">
                <a:latin typeface="Letterjoin-Air Plus 40" panose="02000805000000020003" pitchFamily="50" charset="0"/>
              </a:rPr>
              <a:t>– Art / D.T / P.E</a:t>
            </a:r>
          </a:p>
        </p:txBody>
      </p:sp>
    </p:spTree>
    <p:extLst>
      <p:ext uri="{BB962C8B-B14F-4D97-AF65-F5344CB8AC3E}">
        <p14:creationId xmlns:p14="http://schemas.microsoft.com/office/powerpoint/2010/main" val="1053642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CAFCF-D576-43CE-AE22-B3D3DA0E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English - Texts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A66BA8-9FC1-4D77-8366-34124A9B01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281" y="494135"/>
            <a:ext cx="1452989" cy="14018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2D6472-4305-4E3A-89CA-F2A51A56C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4055"/>
            <a:ext cx="5607170" cy="43268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5CC88E-BDB0-42E0-A691-FE439B142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005" y="2054055"/>
            <a:ext cx="3678863" cy="427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165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D12039-10DB-427D-BB1E-DEDE364DA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901" y="4335244"/>
            <a:ext cx="4929608" cy="18960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458B8F-D96E-4C62-9E4F-DCD844827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Reading – In class and at home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1FAAC7-1E3C-4F0A-97C4-6578885C1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918" y="1651078"/>
            <a:ext cx="2695575" cy="26003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A15C41-9C54-4F1F-BF9A-72C134C91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812258"/>
            <a:ext cx="3648387" cy="273474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EFF6A6-5749-460D-86C2-BD834790E3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1581" y="1812258"/>
            <a:ext cx="3767717" cy="4356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81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A432D-C9A5-455B-9138-A457B51CA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Maths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06956-127F-4351-B9E2-464940D72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509" y="1065093"/>
            <a:ext cx="1859208" cy="1833296"/>
          </a:xfrm>
          <a:prstGeom prst="rect">
            <a:avLst/>
          </a:prstGeom>
        </p:spPr>
      </p:pic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E48C7B04-7A2D-480E-B9D7-EC55C569D8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1" t="17114" r="14001" b="13433"/>
          <a:stretch/>
        </p:blipFill>
        <p:spPr>
          <a:xfrm>
            <a:off x="7571945" y="3598357"/>
            <a:ext cx="3201128" cy="25860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8200" y="1488330"/>
            <a:ext cx="573618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400" b="1" dirty="0">
                <a:latin typeface="Letterjoin-Air Plus 40" panose="02000805000000020003" pitchFamily="50" charset="0"/>
              </a:rPr>
              <a:t>Autumn Term:</a:t>
            </a:r>
          </a:p>
          <a:p>
            <a:endParaRPr lang="en-GB" sz="3400" b="1" dirty="0">
              <a:latin typeface="Letterjoin-Air Plus 40" panose="02000805000000020003" pitchFamily="50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400" b="1" dirty="0">
                <a:latin typeface="Letterjoin-Air Plus 40" panose="02000805000000020003" pitchFamily="50" charset="0"/>
              </a:rPr>
              <a:t>Place Value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400" b="1" dirty="0">
                <a:latin typeface="Letterjoin-Air Plus 40" panose="02000805000000020003" pitchFamily="50" charset="0"/>
              </a:rPr>
              <a:t>Addition and Subtraction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400" b="1" dirty="0">
                <a:latin typeface="Letterjoin-Air Plus 40" panose="02000805000000020003" pitchFamily="50" charset="0"/>
              </a:rPr>
              <a:t>Multiplication and Division</a:t>
            </a:r>
          </a:p>
          <a:p>
            <a:endParaRPr lang="en-GB" sz="3400" b="1" dirty="0">
              <a:latin typeface="Letterjoin-Air Plus 40" panose="02000805000000020003" pitchFamily="50" charset="0"/>
            </a:endParaRPr>
          </a:p>
          <a:p>
            <a:r>
              <a:rPr lang="en-GB" sz="3400" b="1" dirty="0">
                <a:latin typeface="Letterjoin-Air Plus 40" panose="02000805000000020003" pitchFamily="50" charset="0"/>
              </a:rPr>
              <a:t>Year 4 MTC prep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FD8DBE-BE25-44BD-8D6D-BE509C274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5267" y="763447"/>
            <a:ext cx="2502441" cy="243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47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2827-1675-4196-8AE1-8AB01B3DD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912" y="14464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Letterjoin-Air Plus 40" panose="02000805000000020003" pitchFamily="50" charset="0"/>
              </a:rPr>
              <a:t>Science  </a:t>
            </a:r>
            <a:br>
              <a:rPr lang="en-GB" b="1" dirty="0">
                <a:latin typeface="Letterjoin-Air Plus 40" panose="02000805000000020003" pitchFamily="50" charset="0"/>
              </a:rPr>
            </a:br>
            <a:r>
              <a:rPr lang="en-GB" b="1" dirty="0">
                <a:latin typeface="Letterjoin-Air Plus 40" panose="02000805000000020003" pitchFamily="50" charset="0"/>
              </a:rPr>
              <a:t>- Autumn 1 </a:t>
            </a:r>
            <a:br>
              <a:rPr lang="en-GB" b="1" dirty="0">
                <a:latin typeface="Letterjoin-Air Plus 40" panose="02000805000000020003" pitchFamily="50" charset="0"/>
              </a:rPr>
            </a:br>
            <a:r>
              <a:rPr lang="en-GB" b="1" dirty="0">
                <a:latin typeface="Letterjoin-Air Plus 40" panose="02000805000000020003" pitchFamily="50" charset="0"/>
              </a:rPr>
              <a:t>Living Things and their Habitats</a:t>
            </a:r>
            <a:br>
              <a:rPr lang="en-GB" b="1" dirty="0">
                <a:latin typeface="Letterjoin-Air Plus 40" panose="02000805000000020003" pitchFamily="50" charset="0"/>
              </a:rPr>
            </a:br>
            <a:br>
              <a:rPr lang="en-GB" b="1" dirty="0">
                <a:latin typeface="Letterjoin-Air Plus 40" panose="02000805000000020003" pitchFamily="50" charset="0"/>
              </a:rPr>
            </a:br>
            <a:r>
              <a:rPr lang="en-GB" b="1" dirty="0">
                <a:latin typeface="Letterjoin-Air Plus 40" panose="02000805000000020003" pitchFamily="50" charset="0"/>
              </a:rPr>
              <a:t>- Autumn 2 Electricity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A342F2-AA70-4656-8006-DAC86C126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5603" y="3429000"/>
            <a:ext cx="3246401" cy="31016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A2BA39-D488-4EE1-8494-B6E9B07F5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813" y="3428999"/>
            <a:ext cx="2781057" cy="306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03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D1E37-4F8D-436F-A27F-703CBFB6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Topic – History/Geography:</a:t>
            </a:r>
            <a:br>
              <a:rPr lang="en-GB" b="1" dirty="0">
                <a:latin typeface="Letterjoin-Air Plus 40" panose="02000805000000020003" pitchFamily="50" charset="0"/>
              </a:rPr>
            </a:br>
            <a:r>
              <a:rPr lang="en-GB" b="1" dirty="0">
                <a:latin typeface="Letterjoin-Air Plus 40" panose="02000805000000020003" pitchFamily="50" charset="0"/>
              </a:rPr>
              <a:t>The Romans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8B709F-7B2B-4C26-B6CF-3E5D5303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496" y="1690688"/>
            <a:ext cx="8823298" cy="459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0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D1E37-4F8D-436F-A27F-703CBFB60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Art: Gorilla Paintings </a:t>
            </a:r>
            <a:br>
              <a:rPr lang="en-GB" b="1" dirty="0">
                <a:latin typeface="Letterjoin-Air Plus 40" panose="02000805000000020003" pitchFamily="50" charset="0"/>
              </a:rPr>
            </a:br>
            <a:r>
              <a:rPr lang="en-GB" b="1" dirty="0">
                <a:latin typeface="Letterjoin-Air Plus 40" panose="02000805000000020003" pitchFamily="50" charset="0"/>
              </a:rPr>
              <a:t>– Miquel Barcelo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FA1B48-2348-4F87-A452-B0B1428C6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549" y="1690688"/>
            <a:ext cx="8382000" cy="47148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78883A-C699-4F9A-9003-B58CF5413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51" y="1666669"/>
            <a:ext cx="5921253" cy="47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96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D1E37-4F8D-436F-A27F-703CBFB60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963" y="1373696"/>
            <a:ext cx="10983686" cy="132556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Letterjoin-Air Plus 40" panose="02000805000000020003" pitchFamily="50" charset="0"/>
              </a:rPr>
              <a:t>DT: </a:t>
            </a:r>
            <a:br>
              <a:rPr lang="en-GB" b="1" dirty="0">
                <a:latin typeface="Letterjoin-Air Plus 40" panose="02000805000000020003" pitchFamily="50" charset="0"/>
              </a:rPr>
            </a:br>
            <a:r>
              <a:rPr lang="en-GB" b="1" dirty="0">
                <a:latin typeface="Letter-join No-Lead 40" panose="02000503000000020003" pitchFamily="50" charset="0"/>
              </a:rPr>
              <a:t>Simple Circuits</a:t>
            </a:r>
            <a:br>
              <a:rPr lang="en-GB" dirty="0">
                <a:latin typeface="Letter-join No-Lead 40" panose="02000503000000020003" pitchFamily="50" charset="0"/>
              </a:rPr>
            </a:br>
            <a:r>
              <a:rPr lang="en-GB" dirty="0">
                <a:latin typeface="Letter-join No-Lead 40" panose="02000503000000020003" pitchFamily="50" charset="0"/>
              </a:rPr>
              <a:t>Design, make and evaluate a steady hand game.</a:t>
            </a:r>
            <a:br>
              <a:rPr lang="en-GB" dirty="0"/>
            </a:br>
            <a:b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GB" b="1" dirty="0">
              <a:latin typeface="Letterjoin-Air Plus 40" panose="02000805000000020003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24F8B6-8048-4836-A5BC-6F9FF48D3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635" y="2623711"/>
            <a:ext cx="5144819" cy="38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355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47C87-F32F-4A85-924F-50098A97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905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latin typeface="Letterjoin-Air Plus 40" panose="02000805000000020003" pitchFamily="50" charset="0"/>
              </a:rPr>
              <a:t>Computing:</a:t>
            </a:r>
            <a:br>
              <a:rPr lang="en-GB" b="1" dirty="0">
                <a:latin typeface="Letterjoin-Air Plus 40" panose="02000805000000020003" pitchFamily="50" charset="0"/>
              </a:rPr>
            </a:br>
            <a:r>
              <a:rPr lang="en-GB" b="1" dirty="0">
                <a:latin typeface="Letterjoin-Air Plus 40" panose="02000805000000020003" pitchFamily="50" charset="0"/>
              </a:rPr>
              <a:t>Autumn 1: Connecting Computers</a:t>
            </a:r>
            <a:br>
              <a:rPr lang="en-GB" b="1" dirty="0">
                <a:latin typeface="Letterjoin-Air Plus 40" panose="02000805000000020003" pitchFamily="50" charset="0"/>
              </a:rPr>
            </a:br>
            <a:r>
              <a:rPr lang="en-GB" b="1" dirty="0">
                <a:latin typeface="Letterjoin-Air Plus 40" panose="02000805000000020003" pitchFamily="50" charset="0"/>
              </a:rPr>
              <a:t>Autumn 2: Audio Editing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C9BC15-2AB6-40A7-8396-633EF4E7D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959" y="2626566"/>
            <a:ext cx="3016593" cy="3016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B7F8BF-27A6-45C2-BAC1-08E607434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613" y="2774573"/>
            <a:ext cx="3029290" cy="286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6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47C87-F32F-4A85-924F-50098A97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9059"/>
            <a:ext cx="10515600" cy="1325563"/>
          </a:xfrm>
        </p:spPr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Residential – Castleton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AC5CCF-39E2-4B53-8273-DE5B9B25B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211" y="1749287"/>
            <a:ext cx="5217994" cy="47795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3026A1-F778-4B89-8055-A19FDC915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06" y="1749287"/>
            <a:ext cx="3916799" cy="478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93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Logo&#10;&#10;Description automatically generated with medium confidence">
            <a:extLst>
              <a:ext uri="{FF2B5EF4-FFF2-40B4-BE49-F238E27FC236}">
                <a16:creationId xmlns:a16="http://schemas.microsoft.com/office/drawing/2014/main" id="{E48C7B04-7A2D-480E-B9D7-EC55C569D8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1" t="17114" r="14001" b="13433"/>
          <a:stretch/>
        </p:blipFill>
        <p:spPr>
          <a:xfrm>
            <a:off x="3977475" y="2728110"/>
            <a:ext cx="3609520" cy="2916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6A9330-42B8-4671-ADFE-6B54615CA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Homework</a:t>
            </a:r>
          </a:p>
        </p:txBody>
      </p:sp>
      <p:pic>
        <p:nvPicPr>
          <p:cNvPr id="6147" name="Picture 3" descr="C:\Users\Teacher\Downloads\open-book (3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995" y="1838190"/>
            <a:ext cx="2183311" cy="218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Teacher\Downloads\open-book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479" y="2897081"/>
            <a:ext cx="2248841" cy="2248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Teacher\Downloads\rea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80" y="1667254"/>
            <a:ext cx="3626171" cy="362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5672714-AB98-40A5-ABBE-4CA05C594A2A}"/>
              </a:ext>
            </a:extLst>
          </p:cNvPr>
          <p:cNvSpPr txBox="1">
            <a:spLocks/>
          </p:cNvSpPr>
          <p:nvPr/>
        </p:nvSpPr>
        <p:spPr>
          <a:xfrm>
            <a:off x="925286" y="53319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latin typeface="Letterjoin-Air Plus 40" panose="02000805000000020003" pitchFamily="50" charset="0"/>
              </a:rPr>
              <a:t>Reading       TTRS        Spelling</a:t>
            </a:r>
          </a:p>
        </p:txBody>
      </p:sp>
    </p:spTree>
    <p:extLst>
      <p:ext uri="{BB962C8B-B14F-4D97-AF65-F5344CB8AC3E}">
        <p14:creationId xmlns:p14="http://schemas.microsoft.com/office/powerpoint/2010/main" val="4168322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glebe.hillingdon.sch.uk/_site/data/files/images/curriculum/0266EF812233765A690004A73839E91F.PNG">
            <a:extLst>
              <a:ext uri="{FF2B5EF4-FFF2-40B4-BE49-F238E27FC236}">
                <a16:creationId xmlns:a16="http://schemas.microsoft.com/office/drawing/2014/main" id="{FDD11D0C-4224-4D0B-AED6-AEB5C0E83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795" y="0"/>
            <a:ext cx="6234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4727F9-993D-4329-8C1D-B23EABEF019A}"/>
              </a:ext>
            </a:extLst>
          </p:cNvPr>
          <p:cNvSpPr/>
          <p:nvPr/>
        </p:nvSpPr>
        <p:spPr>
          <a:xfrm>
            <a:off x="315017" y="365961"/>
            <a:ext cx="33107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b="1" dirty="0">
                <a:latin typeface="Letterjoin-Air Plus 40" panose="02000805000000020003" pitchFamily="50" charset="0"/>
              </a:rPr>
              <a:t>Reading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041035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A9330-42B8-4671-ADFE-6B54615CA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Spelling Homework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4655830"/>
            <a:ext cx="72422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Letterjoin-Air Plus 40" panose="02000805000000020003" pitchFamily="50" charset="0"/>
              </a:rPr>
              <a:t>Blue 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Letterjoin-Air Plus 40" panose="02000805000000020003" pitchFamily="50" charset="0"/>
              </a:rPr>
              <a:t>Practice spellings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Letterjoin-Air Plus 40" panose="02000805000000020003" pitchFamily="50" charset="0"/>
              </a:rPr>
              <a:t>Look – cover – write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Letterjoin-Air Plus 40" panose="02000805000000020003" pitchFamily="50" charset="0"/>
              </a:rPr>
              <a:t>Bring in everyday</a:t>
            </a:r>
          </a:p>
          <a:p>
            <a:endParaRPr lang="en-GB" sz="2800" b="1" dirty="0">
              <a:latin typeface="Letter-join No-Lead 40" pitchFamily="50" charset="0"/>
            </a:endParaRPr>
          </a:p>
        </p:txBody>
      </p:sp>
      <p:pic>
        <p:nvPicPr>
          <p:cNvPr id="6146" name="Picture 2" descr="C:\Users\Teacher\Downloads\open-book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924" y="1445630"/>
            <a:ext cx="3043758" cy="304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Teacher\Downloads\open-book (3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160" y="1445630"/>
            <a:ext cx="3043758" cy="304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6380054" y="4655830"/>
            <a:ext cx="72422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latin typeface="Letterjoin-Air Plus 40" panose="02000805000000020003" pitchFamily="50" charset="0"/>
              </a:rPr>
              <a:t>Pink book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Letterjoin-Air Plus 40" panose="02000805000000020003" pitchFamily="50" charset="0"/>
              </a:rPr>
              <a:t>5 Sentences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Letterjoin-Air Plus 40" panose="02000805000000020003" pitchFamily="50" charset="0"/>
              </a:rPr>
              <a:t>Find definition and use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Letterjoin-Air Plus 40" panose="02000805000000020003" pitchFamily="50" charset="0"/>
              </a:rPr>
              <a:t>Bring in Wednesday</a:t>
            </a:r>
          </a:p>
          <a:p>
            <a:endParaRPr lang="en-GB" sz="2800" b="1" dirty="0">
              <a:latin typeface="Letter-join No-Lead 4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81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284" y="1393825"/>
            <a:ext cx="4295037" cy="419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6A9330-42B8-4671-ADFE-6B54615CA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Important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01C70-2271-4D21-B65F-4AB1ED13E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583" y="1779427"/>
            <a:ext cx="10515600" cy="1649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b="1" dirty="0">
                <a:latin typeface="Letterjoin-Air Plus 40" panose="02000805000000020003" pitchFamily="50" charset="0"/>
              </a:rPr>
              <a:t>PE day – Monday/Friday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072685" y="2514585"/>
            <a:ext cx="66583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Letterjoin-Air Plus 40" panose="02000805000000020003" pitchFamily="50" charset="0"/>
              </a:rPr>
              <a:t>Ukuleles</a:t>
            </a:r>
          </a:p>
          <a:p>
            <a:endParaRPr lang="en-GB" sz="2800" b="1" dirty="0">
              <a:latin typeface="Letterjoin-Air Plus 40" panose="02000805000000020003" pitchFamily="50" charset="0"/>
            </a:endParaRPr>
          </a:p>
          <a:p>
            <a:r>
              <a:rPr lang="en-GB" sz="2800" b="1" dirty="0">
                <a:latin typeface="Letterjoin-Air Plus 40" panose="02000805000000020003" pitchFamily="50" charset="0"/>
              </a:rPr>
              <a:t>Swimming after Christmas </a:t>
            </a:r>
            <a:endParaRPr lang="en-GB" sz="2800" dirty="0"/>
          </a:p>
        </p:txBody>
      </p:sp>
      <p:sp>
        <p:nvSpPr>
          <p:cNvPr id="7" name="Rectangle 6"/>
          <p:cNvSpPr/>
          <p:nvPr/>
        </p:nvSpPr>
        <p:spPr>
          <a:xfrm>
            <a:off x="1072685" y="4220386"/>
            <a:ext cx="2415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latin typeface="Letterjoin-Air Plus 40" panose="02000805000000020003" pitchFamily="50" charset="0"/>
              </a:rPr>
              <a:t>Class Dojo</a:t>
            </a:r>
          </a:p>
        </p:txBody>
      </p:sp>
    </p:spTree>
    <p:extLst>
      <p:ext uri="{BB962C8B-B14F-4D97-AF65-F5344CB8AC3E}">
        <p14:creationId xmlns:p14="http://schemas.microsoft.com/office/powerpoint/2010/main" val="90178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BDBD9-9E0D-4B3A-AF62-0EBD913AA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latin typeface="Letterjoin-Air Plus 40" panose="02000805000000020003" pitchFamily="50" charset="0"/>
              </a:rPr>
              <a:t>Any Questions?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2A27C2-036B-4EF4-854D-CA03894BF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585" y="1317199"/>
            <a:ext cx="5048747" cy="440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5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3139</TotalTime>
  <Words>249</Words>
  <Application>Microsoft Office PowerPoint</Application>
  <PresentationFormat>Widescreen</PresentationFormat>
  <Paragraphs>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Letter-join No-Lead 40</vt:lpstr>
      <vt:lpstr>Letterjoin-Air Plus 40</vt:lpstr>
      <vt:lpstr>Tahoma</vt:lpstr>
      <vt:lpstr>Office Theme</vt:lpstr>
      <vt:lpstr>Meet the Teacher </vt:lpstr>
      <vt:lpstr>Mr Pritchard Mrs Horsefield  </vt:lpstr>
      <vt:lpstr>Our school day</vt:lpstr>
      <vt:lpstr>English - Texts</vt:lpstr>
      <vt:lpstr>Reading – In class and at home</vt:lpstr>
      <vt:lpstr>Maths</vt:lpstr>
      <vt:lpstr>Science   - Autumn 1  Living Things and their Habitats  - Autumn 2 Electricity</vt:lpstr>
      <vt:lpstr>Topic – History/Geography: The Romans</vt:lpstr>
      <vt:lpstr>Art: Gorilla Paintings  – Miquel Barcelo</vt:lpstr>
      <vt:lpstr>DT:  Simple Circuits Design, make and evaluate a steady hand game.  </vt:lpstr>
      <vt:lpstr>Computing: Autumn 1: Connecting Computers Autumn 2: Audio Editing</vt:lpstr>
      <vt:lpstr>Residential – Castleton</vt:lpstr>
      <vt:lpstr>Homework</vt:lpstr>
      <vt:lpstr>PowerPoint Presentation</vt:lpstr>
      <vt:lpstr>Spelling Homework</vt:lpstr>
      <vt:lpstr>Important information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Simon Pritchard</dc:creator>
  <cp:lastModifiedBy>Simon Pritchard</cp:lastModifiedBy>
  <cp:revision>39</cp:revision>
  <dcterms:created xsi:type="dcterms:W3CDTF">2022-01-03T12:01:11Z</dcterms:created>
  <dcterms:modified xsi:type="dcterms:W3CDTF">2026-09-15T13:03:07Z</dcterms:modified>
</cp:coreProperties>
</file>