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428EB-1E53-41C8-AB69-B036F34728A4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AC5A2-C1E9-46DD-8F07-C6D8A2F5DC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30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23:notes"/>
          <p:cNvSpPr txBox="1">
            <a:spLocks noGrp="1"/>
          </p:cNvSpPr>
          <p:nvPr>
            <p:ph type="body" idx="1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3:notes"/>
          <p:cNvSpPr txBox="1">
            <a:spLocks noGrp="1"/>
          </p:cNvSpPr>
          <p:nvPr>
            <p:ph type="sldNum" idx="12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5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5:notes"/>
          <p:cNvSpPr txBox="1">
            <a:spLocks noGrp="1"/>
          </p:cNvSpPr>
          <p:nvPr>
            <p:ph type="body" idx="1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1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6:notes"/>
          <p:cNvSpPr txBox="1">
            <a:spLocks noGrp="1"/>
          </p:cNvSpPr>
          <p:nvPr>
            <p:ph type="body" idx="1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05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62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45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75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020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3778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989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5525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30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689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5564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200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4879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92652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876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84916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7071049" y="4471566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10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190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26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53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6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0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24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A7A60-6ACD-45B5-BC49-2D019D3698C2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DA53-0EBA-481A-9854-52F74CBAD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66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B3B3B3"/>
            </a:gs>
          </a:gsLst>
          <a:lin ang="5400012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300" b="0" i="0" u="none" strike="noStrike" kern="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3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42250" y="5366551"/>
            <a:ext cx="1485900" cy="1086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506381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liceconduct.gov.uk/sites/default/files/Documents/research-learning/Silent_solution_guid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s://www.nationaldahelpline.org.u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helpline@womensaid.org.u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ollieguard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s://www.hestia.org/brightsk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4;p14"/>
          <p:cNvSpPr txBox="1">
            <a:spLocks noGrp="1"/>
          </p:cNvSpPr>
          <p:nvPr>
            <p:ph type="ctrTitle"/>
          </p:nvPr>
        </p:nvSpPr>
        <p:spPr>
          <a:xfrm>
            <a:off x="1590574" y="1180175"/>
            <a:ext cx="9144000" cy="13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 sz="4800" dirty="0"/>
              <a:t>Manchester Community Safety Partnership</a:t>
            </a:r>
            <a:endParaRPr sz="4800" dirty="0"/>
          </a:p>
        </p:txBody>
      </p:sp>
      <p:sp>
        <p:nvSpPr>
          <p:cNvPr id="5" name="Google Shape;65;p14"/>
          <p:cNvSpPr/>
          <p:nvPr/>
        </p:nvSpPr>
        <p:spPr>
          <a:xfrm>
            <a:off x="1670474" y="2890344"/>
            <a:ext cx="83166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Domestic </a:t>
            </a:r>
            <a:r>
              <a:rPr lang="en-GB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Abuse </a:t>
            </a:r>
            <a:r>
              <a:rPr lang="en-GB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Guidance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30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5"/>
          <p:cNvSpPr txBox="1">
            <a:spLocks noGrp="1"/>
          </p:cNvSpPr>
          <p:nvPr>
            <p:ph type="title"/>
          </p:nvPr>
        </p:nvSpPr>
        <p:spPr>
          <a:xfrm>
            <a:off x="555171" y="40095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 smtClean="0"/>
              <a:t>Emergency:</a:t>
            </a:r>
            <a:br>
              <a:rPr lang="en-GB" b="1" dirty="0" smtClean="0"/>
            </a:br>
            <a:endParaRPr dirty="0"/>
          </a:p>
        </p:txBody>
      </p:sp>
      <p:sp>
        <p:nvSpPr>
          <p:cNvPr id="206" name="Google Shape;206;p35"/>
          <p:cNvSpPr txBox="1">
            <a:spLocks noGrp="1"/>
          </p:cNvSpPr>
          <p:nvPr>
            <p:ph type="body" idx="1"/>
          </p:nvPr>
        </p:nvSpPr>
        <p:spPr>
          <a:xfrm>
            <a:off x="555171" y="1605064"/>
            <a:ext cx="10515600" cy="378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2000" dirty="0" smtClean="0"/>
              <a:t>Help and support services are still operating during lockdown. Police will still attend calls for service and </a:t>
            </a:r>
            <a:r>
              <a:rPr lang="en-GB" sz="2000" b="1" dirty="0" smtClean="0"/>
              <a:t>those fleeing from abuse are entitled to do so whilst lockdown is in operation. </a:t>
            </a:r>
          </a:p>
          <a:p>
            <a:endParaRPr lang="en-GB" sz="2000" dirty="0"/>
          </a:p>
          <a:p>
            <a:r>
              <a:rPr lang="en-GB" sz="2000" dirty="0" smtClean="0"/>
              <a:t>If </a:t>
            </a:r>
            <a:r>
              <a:rPr lang="en-GB" sz="2000" dirty="0"/>
              <a:t>you are in immediate danger, or you suspect someone is in immediate danger please call 999 and ask for the police.</a:t>
            </a:r>
            <a:r>
              <a:rPr lang="en-GB" sz="2000" b="1" dirty="0"/>
              <a:t> Silent calls will work if you are not safe to speak – to use the </a:t>
            </a:r>
            <a:r>
              <a:rPr lang="en-GB" sz="2000" b="1" dirty="0">
                <a:hlinkClick r:id="rId3"/>
              </a:rPr>
              <a:t>Silent Solution</a:t>
            </a:r>
            <a:r>
              <a:rPr lang="en-GB" sz="2000" b="1" dirty="0"/>
              <a:t> system call 999 and then press 55.</a:t>
            </a:r>
            <a:endParaRPr lang="en-GB" sz="2000" dirty="0"/>
          </a:p>
          <a:p>
            <a:r>
              <a:rPr lang="en-GB" sz="2000" dirty="0"/>
              <a:t> </a:t>
            </a:r>
            <a:r>
              <a:rPr lang="en-GB" sz="2000" b="1" dirty="0" smtClean="0"/>
              <a:t>24 </a:t>
            </a:r>
            <a:r>
              <a:rPr lang="en-GB" sz="2000" b="1" dirty="0"/>
              <a:t>hour Domestic Abuse </a:t>
            </a:r>
            <a:r>
              <a:rPr lang="en-GB" sz="2000" b="1" dirty="0" smtClean="0"/>
              <a:t>helpline is</a:t>
            </a:r>
            <a:r>
              <a:rPr lang="en-GB" sz="2000" dirty="0" smtClean="0"/>
              <a:t> </a:t>
            </a:r>
            <a:r>
              <a:rPr lang="en-GB" sz="2000" dirty="0"/>
              <a:t>available on 0808 2000 247 </a:t>
            </a:r>
            <a:r>
              <a:rPr lang="en-GB" sz="2000" b="1" u="sng" dirty="0">
                <a:hlinkClick r:id="rId4"/>
              </a:rPr>
              <a:t>https://www.nationaldahelpline.org.uk/</a:t>
            </a:r>
            <a:endParaRPr lang="en-GB" sz="2000" dirty="0"/>
          </a:p>
          <a:p>
            <a:endParaRPr lang="en-GB" sz="2000" dirty="0"/>
          </a:p>
          <a:p>
            <a:pPr marL="228600" lvl="0" indent="-104140" algn="l" rtl="0">
              <a:lnSpc>
                <a:spcPct val="70000"/>
              </a:lnSpc>
              <a:spcBef>
                <a:spcPts val="1000"/>
              </a:spcBef>
              <a:spcAft>
                <a:spcPts val="2100"/>
              </a:spcAft>
              <a:buClr>
                <a:schemeClr val="dk1"/>
              </a:buClr>
              <a:buSzPts val="1960"/>
              <a:buNone/>
            </a:pPr>
            <a:endParaRPr sz="1960" dirty="0"/>
          </a:p>
        </p:txBody>
      </p:sp>
    </p:spTree>
    <p:extLst>
      <p:ext uri="{BB962C8B-B14F-4D97-AF65-F5344CB8AC3E}">
        <p14:creationId xmlns:p14="http://schemas.microsoft.com/office/powerpoint/2010/main" val="277781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7"/>
          <p:cNvSpPr txBox="1">
            <a:spLocks noGrp="1"/>
          </p:cNvSpPr>
          <p:nvPr>
            <p:ph type="title"/>
          </p:nvPr>
        </p:nvSpPr>
        <p:spPr>
          <a:xfrm>
            <a:off x="598714" y="26511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 dirty="0"/>
              <a:t>National </a:t>
            </a:r>
            <a:r>
              <a:rPr lang="en-GB" b="1" dirty="0" smtClean="0"/>
              <a:t>helplines:</a:t>
            </a:r>
            <a:endParaRPr dirty="0"/>
          </a:p>
        </p:txBody>
      </p:sp>
      <p:sp>
        <p:nvSpPr>
          <p:cNvPr id="218" name="Google Shape;218;p37"/>
          <p:cNvSpPr txBox="1">
            <a:spLocks noGrp="1"/>
          </p:cNvSpPr>
          <p:nvPr>
            <p:ph type="body" idx="1"/>
          </p:nvPr>
        </p:nvSpPr>
        <p:spPr>
          <a:xfrm>
            <a:off x="598714" y="171298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GB" sz="2000" dirty="0"/>
              <a:t>Men’s Advice Line </a:t>
            </a:r>
            <a:r>
              <a:rPr lang="en-GB" sz="2000" dirty="0" smtClean="0"/>
              <a:t>0808 </a:t>
            </a:r>
            <a:r>
              <a:rPr lang="en-GB" sz="2000" dirty="0"/>
              <a:t>801 </a:t>
            </a:r>
            <a:r>
              <a:rPr lang="en-GB" sz="2000" dirty="0" smtClean="0"/>
              <a:t>0327 (Confidential </a:t>
            </a:r>
            <a:r>
              <a:rPr lang="en-GB" sz="2000" dirty="0"/>
              <a:t>helpline for male victims of domestic </a:t>
            </a:r>
            <a:r>
              <a:rPr lang="en-GB" sz="2000" dirty="0" smtClean="0"/>
              <a:t>abuse).</a:t>
            </a:r>
            <a:endParaRPr sz="20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GB" sz="2000" dirty="0"/>
              <a:t>National LGBT Domestic Abuse Helpline </a:t>
            </a:r>
            <a:r>
              <a:rPr lang="en-GB" sz="2000" dirty="0" smtClean="0"/>
              <a:t>0800 </a:t>
            </a:r>
            <a:r>
              <a:rPr lang="en-GB" sz="2000" dirty="0"/>
              <a:t>999 </a:t>
            </a:r>
            <a:r>
              <a:rPr lang="en-GB" sz="2000" dirty="0" smtClean="0"/>
              <a:t>5428</a:t>
            </a:r>
            <a:r>
              <a:rPr lang="en-GB" sz="2000" dirty="0"/>
              <a:t> </a:t>
            </a:r>
            <a:r>
              <a:rPr lang="en-GB" sz="2000" dirty="0" smtClean="0"/>
              <a:t>(Emotional </a:t>
            </a:r>
            <a:r>
              <a:rPr lang="en-GB" sz="2000" dirty="0"/>
              <a:t>and practical support for LGBT+ </a:t>
            </a:r>
            <a:r>
              <a:rPr lang="en-GB" sz="2000" dirty="0" smtClean="0"/>
              <a:t>people).</a:t>
            </a:r>
            <a:endParaRPr sz="20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GB" sz="2000" smtClean="0"/>
              <a:t>Karma </a:t>
            </a:r>
            <a:r>
              <a:rPr lang="en-GB" sz="2000" dirty="0"/>
              <a:t>Nirvana </a:t>
            </a:r>
            <a:r>
              <a:rPr lang="en-GB" sz="2000" dirty="0" smtClean="0"/>
              <a:t>(Honour </a:t>
            </a:r>
            <a:r>
              <a:rPr lang="en-GB" sz="2000" dirty="0"/>
              <a:t>Based Violence) </a:t>
            </a:r>
            <a:r>
              <a:rPr lang="en-GB" sz="2000" dirty="0" smtClean="0"/>
              <a:t>0800 599 247.</a:t>
            </a:r>
          </a:p>
          <a:p>
            <a:pPr marL="228600" lvl="0" indent="-228600">
              <a:buSzPts val="2800"/>
            </a:pPr>
            <a:r>
              <a:rPr lang="en-GB" sz="2000" dirty="0" smtClean="0"/>
              <a:t>National Domestic Abuse Helpline 0808 </a:t>
            </a:r>
            <a:r>
              <a:rPr lang="en-GB" sz="2000" dirty="0"/>
              <a:t>2000 </a:t>
            </a:r>
            <a:r>
              <a:rPr lang="en-GB" sz="2000" dirty="0" smtClean="0"/>
              <a:t>247 (Free </a:t>
            </a:r>
            <a:r>
              <a:rPr lang="en-GB" sz="2000" dirty="0"/>
              <a:t>24-hour national </a:t>
            </a:r>
            <a:r>
              <a:rPr lang="en-GB" sz="2000" dirty="0" smtClean="0"/>
              <a:t>helpline)</a:t>
            </a:r>
          </a:p>
          <a:p>
            <a:pPr marL="228600" lvl="0" indent="-228600">
              <a:buSzPts val="2800"/>
            </a:pPr>
            <a:r>
              <a:rPr lang="en-GB" sz="2000" dirty="0" smtClean="0"/>
              <a:t>Email</a:t>
            </a:r>
            <a:r>
              <a:rPr lang="en-GB" sz="2000" dirty="0"/>
              <a:t>: </a:t>
            </a:r>
            <a:r>
              <a:rPr lang="en-GB" sz="2000" dirty="0" smtClean="0">
                <a:hlinkClick r:id="rId3"/>
              </a:rPr>
              <a:t>helpline@womensaid.org.uk</a:t>
            </a:r>
            <a:r>
              <a:rPr lang="en-GB" sz="2000" dirty="0" smtClean="0"/>
              <a:t>. Live chat  </a:t>
            </a:r>
            <a:r>
              <a:rPr lang="en-GB" sz="2000" dirty="0"/>
              <a:t>https://chat.womensaid.org.uk </a:t>
            </a:r>
            <a:r>
              <a:rPr lang="en-GB" sz="2000" dirty="0" smtClean="0"/>
              <a:t>(Monday </a:t>
            </a:r>
            <a:r>
              <a:rPr lang="en-GB" sz="2000" dirty="0"/>
              <a:t>to Friday </a:t>
            </a:r>
            <a:r>
              <a:rPr lang="en-GB" sz="2000" dirty="0" smtClean="0"/>
              <a:t>10am -12pm</a:t>
            </a:r>
            <a:r>
              <a:rPr lang="en-GB" sz="2000" dirty="0"/>
              <a:t>)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210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8526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b="1"/>
              <a:t>Useful Apps </a:t>
            </a:r>
            <a:endParaRPr/>
          </a:p>
        </p:txBody>
      </p:sp>
      <p:sp>
        <p:nvSpPr>
          <p:cNvPr id="224" name="Google Shape;224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257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GB" dirty="0"/>
              <a:t>Hollie Guard  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https://hollieguard.com</a:t>
            </a:r>
            <a:r>
              <a:rPr lang="en-GB" u="sng" dirty="0" smtClean="0">
                <a:solidFill>
                  <a:schemeClr val="hlink"/>
                </a:solidFill>
                <a:hlinkClick r:id="rId3"/>
              </a:rPr>
              <a:t>/</a:t>
            </a:r>
            <a:endParaRPr lang="en-GB" u="sng" dirty="0" smtClean="0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GB" dirty="0"/>
              <a:t>Bright Sky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www.hestia.org/brightsky</a:t>
            </a:r>
            <a:endParaRPr lang="en-GB" dirty="0" smtClean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210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584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19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Simple Light</vt:lpstr>
      <vt:lpstr>Manchester Community Safety Partnership</vt:lpstr>
      <vt:lpstr>Emergency: </vt:lpstr>
      <vt:lpstr>National helplines:</vt:lpstr>
      <vt:lpstr>Useful Apps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Manchester Community Safety Partnership</dc:title>
  <dc:creator>D Critchlow</dc:creator>
  <cp:lastModifiedBy>D Critchlow</cp:lastModifiedBy>
  <cp:revision>1</cp:revision>
  <dcterms:created xsi:type="dcterms:W3CDTF">2020-06-10T14:51:38Z</dcterms:created>
  <dcterms:modified xsi:type="dcterms:W3CDTF">2020-06-10T14:52:36Z</dcterms:modified>
</cp:coreProperties>
</file>