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05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54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202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61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9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56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10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0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0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57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98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FA19-2A99-43F3-A37E-BF2F227ABE7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298DB-AC52-4972-B22B-02E13745D6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9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816357"/>
              </p:ext>
            </p:extLst>
          </p:nvPr>
        </p:nvGraphicFramePr>
        <p:xfrm>
          <a:off x="323528" y="1196752"/>
          <a:ext cx="8280920" cy="2376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979581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Monday</a:t>
                      </a:r>
                    </a:p>
                    <a:p>
                      <a:r>
                        <a:rPr lang="en-GB" sz="1200" dirty="0" smtClean="0">
                          <a:latin typeface="Comic Sans MS" panose="030F0702030302020204" pitchFamily="66" charset="0"/>
                        </a:rPr>
                        <a:t>Date: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Tuesday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omic Sans MS" panose="030F0702030302020204" pitchFamily="66" charset="0"/>
                        </a:rPr>
                        <a:t>Date: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Wednesday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omic Sans MS" panose="030F0702030302020204" pitchFamily="66" charset="0"/>
                        </a:rPr>
                        <a:t>Date: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Thursday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omic Sans MS" panose="030F0702030302020204" pitchFamily="66" charset="0"/>
                        </a:rPr>
                        <a:t>Date: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Friday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Comic Sans MS" panose="030F0702030302020204" pitchFamily="66" charset="0"/>
                        </a:rPr>
                        <a:t>Date: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3966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19672" y="332656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When will I be at home?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When will I be in school?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18521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3" r="16603"/>
          <a:stretch/>
        </p:blipFill>
        <p:spPr bwMode="auto">
          <a:xfrm>
            <a:off x="441994" y="5112965"/>
            <a:ext cx="1465710" cy="114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0504" y="6300033"/>
            <a:ext cx="8549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Drag and drop these into the slots for each day of the week to make a personalised timetable for your child.</a:t>
            </a:r>
            <a:endParaRPr lang="en-GB" sz="1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3798721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366" y="3798722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198" y="3804160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27" y="3798723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3" r="16603"/>
          <a:stretch/>
        </p:blipFill>
        <p:spPr bwMode="auto">
          <a:xfrm>
            <a:off x="6732240" y="5112965"/>
            <a:ext cx="1465710" cy="114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3" r="16603"/>
          <a:stretch/>
        </p:blipFill>
        <p:spPr bwMode="auto">
          <a:xfrm>
            <a:off x="5126225" y="5112965"/>
            <a:ext cx="1465710" cy="114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3" r="16603"/>
          <a:stretch/>
        </p:blipFill>
        <p:spPr bwMode="auto">
          <a:xfrm>
            <a:off x="3590615" y="5112965"/>
            <a:ext cx="1465710" cy="114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3" r="16603"/>
          <a:stretch/>
        </p:blipFill>
        <p:spPr bwMode="auto">
          <a:xfrm>
            <a:off x="2041855" y="5112965"/>
            <a:ext cx="1465710" cy="114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452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Authorised Users Only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Morris</dc:creator>
  <cp:lastModifiedBy>E Morris</cp:lastModifiedBy>
  <cp:revision>3</cp:revision>
  <cp:lastPrinted>2020-03-18T08:42:34Z</cp:lastPrinted>
  <dcterms:created xsi:type="dcterms:W3CDTF">2020-03-18T08:38:04Z</dcterms:created>
  <dcterms:modified xsi:type="dcterms:W3CDTF">2020-03-19T16:57:40Z</dcterms:modified>
</cp:coreProperties>
</file>