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A19-2A99-43F3-A37E-BF2F227ABE7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298DB-AC52-4972-B22B-02E13745D6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498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A19-2A99-43F3-A37E-BF2F227ABE7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298DB-AC52-4972-B22B-02E13745D6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133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A19-2A99-43F3-A37E-BF2F227ABE7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298DB-AC52-4972-B22B-02E13745D6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262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A19-2A99-43F3-A37E-BF2F227ABE7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298DB-AC52-4972-B22B-02E13745D6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7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A19-2A99-43F3-A37E-BF2F227ABE7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298DB-AC52-4972-B22B-02E13745D6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811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A19-2A99-43F3-A37E-BF2F227ABE7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298DB-AC52-4972-B22B-02E13745D6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88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A19-2A99-43F3-A37E-BF2F227ABE7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298DB-AC52-4972-B22B-02E13745D6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377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A19-2A99-43F3-A37E-BF2F227ABE7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298DB-AC52-4972-B22B-02E13745D6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018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A19-2A99-43F3-A37E-BF2F227ABE7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298DB-AC52-4972-B22B-02E13745D6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043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A19-2A99-43F3-A37E-BF2F227ABE7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298DB-AC52-4972-B22B-02E13745D6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65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FA19-2A99-43F3-A37E-BF2F227ABE7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298DB-AC52-4972-B22B-02E13745D6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767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0FA19-2A99-43F3-A37E-BF2F227ABE71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23/03/2020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298DB-AC52-4972-B22B-02E13745D6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420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021177"/>
              </p:ext>
            </p:extLst>
          </p:nvPr>
        </p:nvGraphicFramePr>
        <p:xfrm>
          <a:off x="662033" y="1388371"/>
          <a:ext cx="8280920" cy="23762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79581">
                <a:tc>
                  <a:txBody>
                    <a:bodyPr/>
                    <a:lstStyle/>
                    <a:p>
                      <a:r>
                        <a:rPr lang="en-GB" dirty="0">
                          <a:latin typeface="Comic Sans MS" panose="030F0702030302020204" pitchFamily="66" charset="0"/>
                        </a:rPr>
                        <a:t>Monday</a:t>
                      </a:r>
                    </a:p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Date: 23.03.20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omic Sans MS" panose="030F0702030302020204" pitchFamily="66" charset="0"/>
                        </a:rPr>
                        <a:t>Tuesday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Comic Sans MS" panose="030F0702030302020204" pitchFamily="66" charset="0"/>
                        </a:rPr>
                        <a:t>Date: 24.03.20</a:t>
                      </a: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omic Sans MS" panose="030F0702030302020204" pitchFamily="66" charset="0"/>
                        </a:rPr>
                        <a:t>Wednesday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Comic Sans MS" panose="030F0702030302020204" pitchFamily="66" charset="0"/>
                        </a:rPr>
                        <a:t>Date: 25.03.20</a:t>
                      </a: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omic Sans MS" panose="030F0702030302020204" pitchFamily="66" charset="0"/>
                        </a:rPr>
                        <a:t>Thursday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Comic Sans MS" panose="030F0702030302020204" pitchFamily="66" charset="0"/>
                        </a:rPr>
                        <a:t>Date: 26.03.20</a:t>
                      </a: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omic Sans MS" panose="030F0702030302020204" pitchFamily="66" charset="0"/>
                        </a:rPr>
                        <a:t>Friday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Comic Sans MS" panose="030F0702030302020204" pitchFamily="66" charset="0"/>
                        </a:rPr>
                        <a:t>Date: 27.03.20</a:t>
                      </a: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668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00672" y="439694"/>
            <a:ext cx="5688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prstClr val="black"/>
                </a:solidFill>
                <a:latin typeface="Comic Sans MS" panose="030F0702030302020204" pitchFamily="66" charset="0"/>
              </a:rPr>
              <a:t>When will I be at home?</a:t>
            </a:r>
          </a:p>
          <a:p>
            <a:pPr algn="ctr"/>
            <a:r>
              <a:rPr lang="en-GB" sz="2000" dirty="0">
                <a:solidFill>
                  <a:prstClr val="black"/>
                </a:solidFill>
                <a:latin typeface="Comic Sans MS" panose="030F0702030302020204" pitchFamily="66" charset="0"/>
              </a:rPr>
              <a:t>When will I be in school?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12" y="2414058"/>
            <a:ext cx="1512168" cy="1234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0775" y="2414058"/>
            <a:ext cx="1512168" cy="1234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8597" y="2414058"/>
            <a:ext cx="1512168" cy="1234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409" y="2401883"/>
            <a:ext cx="1512168" cy="1234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559" y="2401883"/>
            <a:ext cx="1512168" cy="1234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906967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34</Words>
  <Application>Microsoft Office PowerPoint</Application>
  <PresentationFormat>A4 Paper (210x297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Comic Sans MS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 Morris</dc:creator>
  <cp:lastModifiedBy>E Morris</cp:lastModifiedBy>
  <cp:revision>2</cp:revision>
  <dcterms:created xsi:type="dcterms:W3CDTF">2020-03-23T09:52:06Z</dcterms:created>
  <dcterms:modified xsi:type="dcterms:W3CDTF">2020-03-23T09:59:52Z</dcterms:modified>
</cp:coreProperties>
</file>