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y Wadsworth" userId="4caabe45-954c-4066-abd0-a5831f5273aa" providerId="ADAL" clId="{505DD87B-2DE5-4F03-971F-68573482B38D}"/>
    <pc:docChg chg="modSld">
      <pc:chgData name="Katy Wadsworth" userId="4caabe45-954c-4066-abd0-a5831f5273aa" providerId="ADAL" clId="{505DD87B-2DE5-4F03-971F-68573482B38D}" dt="2026-07-07T14:07:17.240" v="4" actId="1076"/>
      <pc:docMkLst>
        <pc:docMk/>
      </pc:docMkLst>
      <pc:sldChg chg="addSp modSp mod">
        <pc:chgData name="Katy Wadsworth" userId="4caabe45-954c-4066-abd0-a5831f5273aa" providerId="ADAL" clId="{505DD87B-2DE5-4F03-971F-68573482B38D}" dt="2026-07-07T14:07:17.240" v="4" actId="1076"/>
        <pc:sldMkLst>
          <pc:docMk/>
          <pc:sldMk cId="2179590459" sldId="266"/>
        </pc:sldMkLst>
        <pc:picChg chg="add mod">
          <ac:chgData name="Katy Wadsworth" userId="4caabe45-954c-4066-abd0-a5831f5273aa" providerId="ADAL" clId="{505DD87B-2DE5-4F03-971F-68573482B38D}" dt="2026-07-07T14:07:17.240" v="4" actId="1076"/>
          <ac:picMkLst>
            <pc:docMk/>
            <pc:sldMk cId="2179590459" sldId="266"/>
            <ac:picMk id="4" creationId="{B1E7C106-33C1-0D7D-BB4C-EE12B2D46B63}"/>
          </ac:picMkLst>
        </pc:picChg>
        <pc:picChg chg="add mod">
          <ac:chgData name="Katy Wadsworth" userId="4caabe45-954c-4066-abd0-a5831f5273aa" providerId="ADAL" clId="{505DD87B-2DE5-4F03-971F-68573482B38D}" dt="2026-07-07T14:07:14.322" v="2" actId="1076"/>
          <ac:picMkLst>
            <pc:docMk/>
            <pc:sldMk cId="2179590459" sldId="266"/>
            <ac:picMk id="6" creationId="{60343A0A-9876-0118-36E7-3076AC1AAFCC}"/>
          </ac:picMkLst>
        </pc:picChg>
      </pc:sldChg>
    </pc:docChg>
  </pc:docChgLst>
  <pc:docChgLst>
    <pc:chgData name="Katy Wadsworth" userId="4caabe45-954c-4066-abd0-a5831f5273aa" providerId="ADAL" clId="{D9BEF369-80F3-498D-A377-B8977A6704D4}"/>
    <pc:docChg chg="custSel addSld modSld">
      <pc:chgData name="Katy Wadsworth" userId="4caabe45-954c-4066-abd0-a5831f5273aa" providerId="ADAL" clId="{D9BEF369-80F3-498D-A377-B8977A6704D4}" dt="2026-07-03T10:11:35.416" v="64" actId="1076"/>
      <pc:docMkLst>
        <pc:docMk/>
      </pc:docMkLst>
      <pc:sldChg chg="delSp modSp new mod">
        <pc:chgData name="Katy Wadsworth" userId="4caabe45-954c-4066-abd0-a5831f5273aa" providerId="ADAL" clId="{D9BEF369-80F3-498D-A377-B8977A6704D4}" dt="2026-07-03T10:11:35.416" v="64" actId="1076"/>
        <pc:sldMkLst>
          <pc:docMk/>
          <pc:sldMk cId="2179590459" sldId="266"/>
        </pc:sldMkLst>
        <pc:spChg chg="mod">
          <ac:chgData name="Katy Wadsworth" userId="4caabe45-954c-4066-abd0-a5831f5273aa" providerId="ADAL" clId="{D9BEF369-80F3-498D-A377-B8977A6704D4}" dt="2026-07-03T10:11:35.416" v="64" actId="1076"/>
          <ac:spMkLst>
            <pc:docMk/>
            <pc:sldMk cId="2179590459" sldId="266"/>
            <ac:spMk id="2" creationId="{B1B43F3B-25E7-83B5-353F-14A6E7EB3C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B596-6431-7650-668A-C42688674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DD011-67FD-6547-F224-10C0BF5FC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93BF8-F418-0D21-3558-77B8AD99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9945C-9E76-285C-26B6-F67FF380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28FC0-D5D9-C1AF-3CEF-16C5BB45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3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1911-5570-FCD5-79DC-1F1C5E76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B9F70-E62A-0829-34CF-0AEFCD76C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83D0B-E270-995C-21E0-CAC46AB1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0F462-B76D-F981-3AAC-8338FF1D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4C7F1-C94F-5717-AF12-BE6C512C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9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4527A-B89E-15BC-E107-0090B1817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1D727-EDEB-6C8B-484D-18C3C4CED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515A3-5D76-33CD-8821-B5123C91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02A03-D321-1D6D-E277-02099A30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84B12-0F37-30C9-99AD-5043961D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0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E6F2-99E1-F67B-A0D3-78366106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9177-DE1B-8380-09D7-97081FB9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1E9B1-36FA-B3C4-0209-0005D6D9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BB68-E47C-2AEF-9728-514BFFBA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99C2C-915B-E2C4-8529-89DC7EA6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97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387C-F132-8A44-D09F-33698DF9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7188C-17DB-DC29-7DBA-420D6B470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0A91-DC13-C1CB-5E7B-982FB738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9C4D7-0746-FF26-2697-99E2CA3B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5DEED-6850-BD4E-084D-0D6EE188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0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3EB5-6A51-3356-E6BA-5785BAD8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0F1D6-7B7A-14D9-B93E-252249C50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57F45-16DA-072E-821E-5AB32443C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87AE9-3715-08A8-F57B-D8D62CC4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7F4B4-7755-1C9A-B17B-FDF45E02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F4402-E68A-85BF-113C-390399F4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2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1E4F-EDED-25EA-D871-D525CFFA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20F0F-C19C-36AF-5475-414DEE606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A3281-75BD-F8C7-1EE6-1555642EC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A1D8C-1300-191B-87FD-8F3862216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EF439-8C2F-2FFA-84F9-DD997F7F5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9EBB4-5ED2-F04B-8BFB-370061D4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8921E-7087-B492-F83A-DB2404C1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C8098-5AEF-4DE8-D1D1-8766B7E1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E2DA-3A42-C8E6-4CCC-87FA022C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C6BAA-9817-09A3-3B1D-149091C4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F791F-CF1B-D7F9-470C-AC873F8C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F92C6-D52F-A0CA-304D-6F20D882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7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B8993-F2D5-40A9-08D7-FA88A17E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8CC77-7465-2931-8CE4-77251DB6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4D3CE-7F8C-1597-449E-5BE9B03A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1307-5C05-F336-5D62-B4E42A50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DE3B-4ABC-0E38-D864-BA23DF685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17EC5-090E-090A-0A4D-D848B16D9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EBB73-BDA3-4280-6857-A1FC2193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6A65-C610-4247-2A00-8C4F4FC7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3E78E-E286-5FFB-70E4-F0DCB37E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2CA9-9958-6AEC-709A-D2C58972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E9D70-D260-6D98-FE56-B87A40D31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60E70-EA24-E9DF-10C7-CDBF060A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5B6F7-BDDB-44C2-D6EE-A2CB1B3F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556EB-9437-9818-40FB-95A5D931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BB050-4088-E8F1-277F-2161F230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7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81129-B5B0-67A4-3EEF-4AB3E64F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B900D-CDBC-F950-F11C-2CE98740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EA5D5-1591-5E01-33DB-FB0EC31AA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00F00-A7D8-478F-8364-32983A681715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DE5E9-EB87-97FB-A03C-F1135B731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18D9B-8EE8-93CC-237C-4748D0483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51446A-14F4-4DC0-B551-8FCE29C85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02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4Ya-etTbV0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lrinconderovica.com/isaac-newton/" TargetMode="External"/><Relationship Id="rId3" Type="http://schemas.openxmlformats.org/officeDocument/2006/relationships/hyperlink" Target="https://virtual-illusion.blogspot.com/2017/06/para-sempre-marie-curie.html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nientecomelillusione.blogspot.com/2014/05/germano-maccari.html" TargetMode="Externa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4017-0055-76CF-8C61-3EA43A5AF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D365-004A-40DB-9E40-528CC8BCB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July 2026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8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F27B-B83C-21B9-3C0D-B062971C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2444297"/>
            <a:ext cx="10515600" cy="1325563"/>
          </a:xfrm>
        </p:spPr>
        <p:txBody>
          <a:bodyPr/>
          <a:lstStyle/>
          <a:p>
            <a:r>
              <a:rPr lang="en-GB" dirty="0"/>
              <a:t>What have you learned and what was your favourite part?</a:t>
            </a:r>
          </a:p>
        </p:txBody>
      </p:sp>
    </p:spTree>
    <p:extLst>
      <p:ext uri="{BB962C8B-B14F-4D97-AF65-F5344CB8AC3E}">
        <p14:creationId xmlns:p14="http://schemas.microsoft.com/office/powerpoint/2010/main" val="158431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68A3-9E35-A05C-48D3-AA87D66B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your hands together to say the school prayer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9A813F-78D0-9DC9-5624-9C25AB6DF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28" y="1456694"/>
            <a:ext cx="4470458" cy="49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DFF3-0E18-6D53-E31A-4260AA66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STEM?</a:t>
            </a:r>
          </a:p>
        </p:txBody>
      </p:sp>
      <p:pic>
        <p:nvPicPr>
          <p:cNvPr id="4" name="Online Media 3" title="What is STEM? | All About STEM for Kids | Twinkl USA">
            <a:hlinkClick r:id="" action="ppaction://media"/>
            <a:extLst>
              <a:ext uri="{FF2B5EF4-FFF2-40B4-BE49-F238E27FC236}">
                <a16:creationId xmlns:a16="http://schemas.microsoft.com/office/drawing/2014/main" id="{B3BAB402-D2E0-F5BD-22F8-DF83E4B849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1029" y="1690688"/>
            <a:ext cx="7768771" cy="43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8C7A1-FA87-0901-F5FA-FC816221F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496941"/>
            <a:ext cx="2387723" cy="234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D272F-DDDF-91DF-59BA-936F719D7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1" y="724920"/>
            <a:ext cx="3616778" cy="48223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98BBA8-C590-940F-C71C-8B2AD4898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57" y="311036"/>
            <a:ext cx="3628572" cy="27214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BA9AD-20FB-877C-F1D8-72736D392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4" y="3518807"/>
            <a:ext cx="3102429" cy="23268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B6674B-8972-F36C-9ADC-235FA41ADD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0" y="3136106"/>
            <a:ext cx="2558144" cy="34108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465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5BAD3-CBC5-1F31-2DEB-9E700D2D2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1" y="347716"/>
            <a:ext cx="2406774" cy="234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82B87-5A89-B9CB-0F93-689BDE425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2" y="347716"/>
            <a:ext cx="4811485" cy="3608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07A09-9781-607C-7362-264D268A1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2805793"/>
            <a:ext cx="5127171" cy="38453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AE9898-F8F9-5E4D-5010-E17B7D72F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3461657"/>
            <a:ext cx="4252685" cy="31895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000F4D-A6CD-5DE9-F3CE-4922C5841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81" y="437523"/>
            <a:ext cx="3868893" cy="29016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209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45011B-D499-0AD0-810B-866EC627B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1" y="251104"/>
            <a:ext cx="2387723" cy="2362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2838DC-4229-041B-7576-65CACCDE4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28" y="251104"/>
            <a:ext cx="4735286" cy="35514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29A72-F7E5-33F5-E109-60467D7F8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0" y="3156856"/>
            <a:ext cx="4397828" cy="32983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55E06-8987-2D9C-351E-E4CCB6BCC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30" y="2950028"/>
            <a:ext cx="4735286" cy="35514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833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40DF88-E70C-7E68-47C2-D5FCDAFA6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" y="322769"/>
            <a:ext cx="2387723" cy="234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0B06B-48D5-49D1-19E6-2BAB52BA9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86" y="740228"/>
            <a:ext cx="4188278" cy="55843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8C1940-8BB7-D597-0EF9-83BEDA4B9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91" y="185056"/>
            <a:ext cx="4348000" cy="57973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068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C679-4B31-59D7-2648-7FAF9234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to learn about STEM?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4E7DE-CFD5-0EDB-76D1-15B64E92B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182" y="1531711"/>
            <a:ext cx="3732817" cy="288788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6376B-6DD0-29DE-3E60-E36D64213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16742" y="1436914"/>
            <a:ext cx="3358516" cy="4463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8A7C7-8064-702A-01C2-1488E2980FEB}"/>
              </a:ext>
            </a:extLst>
          </p:cNvPr>
          <p:cNvSpPr txBox="1"/>
          <p:nvPr/>
        </p:nvSpPr>
        <p:spPr>
          <a:xfrm>
            <a:off x="3929334" y="7380515"/>
            <a:ext cx="51606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nientecomelillusione.blogspot.com/2014/05/germano-maccari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70CA0B-0C04-D9A1-0E80-EBFD53453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00622" y="1436914"/>
            <a:ext cx="3803196" cy="38031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53A4FF-92EB-4A7E-AF72-237F3DD296E4}"/>
              </a:ext>
            </a:extLst>
          </p:cNvPr>
          <p:cNvSpPr txBox="1"/>
          <p:nvPr/>
        </p:nvSpPr>
        <p:spPr>
          <a:xfrm>
            <a:off x="511629" y="4724400"/>
            <a:ext cx="3609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Marie Curie won a Nobel prize for her scientific discoveries that now help cure cancer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020E15-AFFA-C9C2-6662-6B708922D252}"/>
              </a:ext>
            </a:extLst>
          </p:cNvPr>
          <p:cNvSpPr txBox="1"/>
          <p:nvPr/>
        </p:nvSpPr>
        <p:spPr>
          <a:xfrm>
            <a:off x="4766512" y="6074236"/>
            <a:ext cx="348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Albert Einstein helped us understand the universe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F5162-E20A-F4A8-8BE6-F7CA88F33455}"/>
              </a:ext>
            </a:extLst>
          </p:cNvPr>
          <p:cNvSpPr txBox="1"/>
          <p:nvPr/>
        </p:nvSpPr>
        <p:spPr>
          <a:xfrm>
            <a:off x="8088086" y="5508171"/>
            <a:ext cx="380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Isaac Newton discovered gravity</a:t>
            </a:r>
          </a:p>
        </p:txBody>
      </p:sp>
    </p:spTree>
    <p:extLst>
      <p:ext uri="{BB962C8B-B14F-4D97-AF65-F5344CB8AC3E}">
        <p14:creationId xmlns:p14="http://schemas.microsoft.com/office/powerpoint/2010/main" val="42496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6CAA1-B344-8DC5-9B38-85E17905B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44374"/>
            <a:ext cx="7375622" cy="3607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A5CA1-48A6-DEA2-AC44-67FEB73C1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2558142"/>
            <a:ext cx="5644753" cy="3690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1107D8-87E0-1201-6314-418DEEDFE3A3}"/>
              </a:ext>
            </a:extLst>
          </p:cNvPr>
          <p:cNvSpPr txBox="1"/>
          <p:nvPr/>
        </p:nvSpPr>
        <p:spPr>
          <a:xfrm>
            <a:off x="8599714" y="6378247"/>
            <a:ext cx="379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Steve Jobs inventor of the iPad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59AF1C-78E3-03A9-8B96-4FBC17DC9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5" y="3951514"/>
            <a:ext cx="1714500" cy="1704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9167F-9398-1BE5-7285-E3447B6FAF93}"/>
              </a:ext>
            </a:extLst>
          </p:cNvPr>
          <p:cNvSpPr txBox="1"/>
          <p:nvPr/>
        </p:nvSpPr>
        <p:spPr>
          <a:xfrm>
            <a:off x="2699657" y="4572000"/>
            <a:ext cx="296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LaMarcus Adna Thompson invented the modern roller coaster</a:t>
            </a:r>
          </a:p>
        </p:txBody>
      </p:sp>
    </p:spTree>
    <p:extLst>
      <p:ext uri="{BB962C8B-B14F-4D97-AF65-F5344CB8AC3E}">
        <p14:creationId xmlns:p14="http://schemas.microsoft.com/office/powerpoint/2010/main" val="120583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3F3B-25E7-83B5-353F-14A6E7EB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en-GB" dirty="0"/>
              <a:t>Could you be the next inventor? Scientist? Engineer?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7C106-33C1-0D7D-BB4C-EE12B2D46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71" y="3651387"/>
            <a:ext cx="1857634" cy="1676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343A0A-9876-0118-36E7-3076AC1A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27" y="3670440"/>
            <a:ext cx="185763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9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98</Words>
  <Application>Microsoft Office PowerPoint</Application>
  <PresentationFormat>Widescreen</PresentationFormat>
  <Paragraphs>13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Assembly</vt:lpstr>
      <vt:lpstr>What is STEM?</vt:lpstr>
      <vt:lpstr>PowerPoint Presentation</vt:lpstr>
      <vt:lpstr>PowerPoint Presentation</vt:lpstr>
      <vt:lpstr>PowerPoint Presentation</vt:lpstr>
      <vt:lpstr>PowerPoint Presentation</vt:lpstr>
      <vt:lpstr>Why do we need to learn about STEM?</vt:lpstr>
      <vt:lpstr>PowerPoint Presentation</vt:lpstr>
      <vt:lpstr>Could you be the next inventor? Scientist? Engineer?</vt:lpstr>
      <vt:lpstr>What have you learned and what was your favourite part?</vt:lpstr>
      <vt:lpstr>Put your hands together to say the school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Katy Wadsworth</dc:creator>
  <cp:lastModifiedBy>Katy Wadsworth</cp:lastModifiedBy>
  <cp:revision>1</cp:revision>
  <dcterms:created xsi:type="dcterms:W3CDTF">2026-07-01T18:36:11Z</dcterms:created>
  <dcterms:modified xsi:type="dcterms:W3CDTF">2026-07-07T14:07:19Z</dcterms:modified>
</cp:coreProperties>
</file>