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0" r:id="rId3"/>
    <p:sldId id="269" r:id="rId4"/>
    <p:sldId id="271" r:id="rId5"/>
    <p:sldId id="272" r:id="rId6"/>
    <p:sldId id="273" r:id="rId7"/>
    <p:sldId id="274" r:id="rId8"/>
    <p:sldId id="283" r:id="rId9"/>
    <p:sldId id="284" r:id="rId10"/>
    <p:sldId id="276" r:id="rId11"/>
    <p:sldId id="279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 SemiBold" charset="0"/>
      <p:bold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2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8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Dancing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2" y="1514475"/>
            <a:ext cx="6894456" cy="4578350"/>
          </a:xfrm>
        </p:spPr>
      </p:pic>
    </p:spTree>
    <p:extLst>
      <p:ext uri="{BB962C8B-B14F-4D97-AF65-F5344CB8AC3E}">
        <p14:creationId xmlns:p14="http://schemas.microsoft.com/office/powerpoint/2010/main" val="231903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Food and Drink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1514475"/>
            <a:ext cx="6867525" cy="4578350"/>
          </a:xfrm>
        </p:spPr>
      </p:pic>
    </p:spTree>
    <p:extLst>
      <p:ext uri="{BB962C8B-B14F-4D97-AF65-F5344CB8AC3E}">
        <p14:creationId xmlns:p14="http://schemas.microsoft.com/office/powerpoint/2010/main" val="315588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 smtClean="0"/>
              <a:t>Birthday</a:t>
            </a:r>
            <a:endParaRPr lang="en-GB" alt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14" y="1282655"/>
            <a:ext cx="6893246" cy="4578350"/>
          </a:xfrm>
        </p:spPr>
      </p:pic>
    </p:spTree>
    <p:extLst>
      <p:ext uri="{BB962C8B-B14F-4D97-AF65-F5344CB8AC3E}">
        <p14:creationId xmlns:p14="http://schemas.microsoft.com/office/powerpoint/2010/main" val="69390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Balloons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8" y="1514475"/>
            <a:ext cx="6891124" cy="4578350"/>
          </a:xfrm>
        </p:spPr>
      </p:pic>
    </p:spTree>
    <p:extLst>
      <p:ext uri="{BB962C8B-B14F-4D97-AF65-F5344CB8AC3E}">
        <p14:creationId xmlns:p14="http://schemas.microsoft.com/office/powerpoint/2010/main" val="79348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Cards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84" y="1514475"/>
            <a:ext cx="5642431" cy="4578350"/>
          </a:xfrm>
        </p:spPr>
      </p:pic>
    </p:spTree>
    <p:extLst>
      <p:ext uri="{BB962C8B-B14F-4D97-AF65-F5344CB8AC3E}">
        <p14:creationId xmlns:p14="http://schemas.microsoft.com/office/powerpoint/2010/main" val="95645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Party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 b="13626"/>
          <a:stretch/>
        </p:blipFill>
        <p:spPr>
          <a:xfrm>
            <a:off x="2060646" y="1508760"/>
            <a:ext cx="5022708" cy="4589724"/>
          </a:xfrm>
        </p:spPr>
      </p:pic>
    </p:spTree>
    <p:extLst>
      <p:ext uri="{BB962C8B-B14F-4D97-AF65-F5344CB8AC3E}">
        <p14:creationId xmlns:p14="http://schemas.microsoft.com/office/powerpoint/2010/main" val="387640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Gathering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1" y="1514475"/>
            <a:ext cx="6885838" cy="4578350"/>
          </a:xfrm>
        </p:spPr>
      </p:pic>
    </p:spTree>
    <p:extLst>
      <p:ext uri="{BB962C8B-B14F-4D97-AF65-F5344CB8AC3E}">
        <p14:creationId xmlns:p14="http://schemas.microsoft.com/office/powerpoint/2010/main" val="419427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Wedding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12" y="1514475"/>
            <a:ext cx="3052575" cy="4578350"/>
          </a:xfrm>
        </p:spPr>
      </p:pic>
    </p:spTree>
    <p:extLst>
      <p:ext uri="{BB962C8B-B14F-4D97-AF65-F5344CB8AC3E}">
        <p14:creationId xmlns:p14="http://schemas.microsoft.com/office/powerpoint/2010/main" val="67249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Confetti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3" y="1473202"/>
            <a:ext cx="7104142" cy="47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1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Wedding Cake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20" y="1473201"/>
            <a:ext cx="3407900" cy="45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69</TotalTime>
  <Words>13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Twinkl SemiBold</vt:lpstr>
      <vt:lpstr>Arial</vt:lpstr>
      <vt:lpstr>Twinkl</vt:lpstr>
      <vt:lpstr>Office Theme</vt:lpstr>
      <vt:lpstr>PowerPoint Presentation</vt:lpstr>
      <vt:lpstr>Birthday</vt:lpstr>
      <vt:lpstr>Balloons</vt:lpstr>
      <vt:lpstr>Cards</vt:lpstr>
      <vt:lpstr>Party</vt:lpstr>
      <vt:lpstr>Gathering</vt:lpstr>
      <vt:lpstr>Wedding</vt:lpstr>
      <vt:lpstr>Confetti</vt:lpstr>
      <vt:lpstr>Wedding Cake</vt:lpstr>
      <vt:lpstr>Dancing</vt:lpstr>
      <vt:lpstr>Food and Drink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Sally Naisby</dc:creator>
  <cp:lastModifiedBy>Jackie French</cp:lastModifiedBy>
  <cp:revision>8</cp:revision>
  <dcterms:created xsi:type="dcterms:W3CDTF">2019-08-22T12:30:43Z</dcterms:created>
  <dcterms:modified xsi:type="dcterms:W3CDTF">2019-10-15T08:52:49Z</dcterms:modified>
</cp:coreProperties>
</file>