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1" r:id="rId3"/>
    <p:sldId id="272" r:id="rId4"/>
    <p:sldId id="256" r:id="rId5"/>
    <p:sldId id="257" r:id="rId6"/>
    <p:sldId id="258" r:id="rId7"/>
    <p:sldId id="263" r:id="rId8"/>
    <p:sldId id="260" r:id="rId9"/>
    <p:sldId id="261" r:id="rId10"/>
    <p:sldId id="262" r:id="rId11"/>
    <p:sldId id="259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FB668-AD79-1F03-F5C1-D6C077D682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7DC25E-AAED-76A3-8608-30D4D6079C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5AEB5-AEAA-9FC2-7EBD-7078BD2E7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5B462-B212-471E-948F-5C8D5E80A811}" type="datetimeFigureOut">
              <a:rPr lang="en-GB" smtClean="0"/>
              <a:t>20/01/2023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22C29F-C47D-AE23-386F-CC42D5DFD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5724D-D4F9-8905-98D9-F0CA9C934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CC580-2DF7-4AA5-BFC9-73C3115E3B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966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3ACC5-2104-6BB8-03A9-D4827C48C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2598C8-B3FF-3FE2-7114-28F5072479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0B6AD3-3BFF-403C-D80C-742680C0B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5B462-B212-471E-948F-5C8D5E80A811}" type="datetimeFigureOut">
              <a:rPr lang="en-GB" smtClean="0"/>
              <a:t>20/01/2023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F7D5E8-04F5-C2F5-CF2A-E703E7D18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EFE8A-E300-FC33-5740-1720EBE0B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CC580-2DF7-4AA5-BFC9-73C3115E3B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8943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EDCBA5-AD0E-B166-B31A-C898DF6979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CD029-968F-7031-7B98-2A4B28AB6D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23F713-BAE9-F457-B1ED-71BE7581A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5B462-B212-471E-948F-5C8D5E80A811}" type="datetimeFigureOut">
              <a:rPr lang="en-GB" smtClean="0"/>
              <a:t>20/01/2023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8F032-2CA9-6306-C313-F7C0BFC60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A00CC-7C91-8985-B96F-82774E597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CC580-2DF7-4AA5-BFC9-73C3115E3B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152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9A49F-21A0-7F09-75FB-6E6BC20EA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0FDD82-1C80-5BA0-D023-6782194C1E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869FC-6B3C-CA4A-4488-2F33393F2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5B462-B212-471E-948F-5C8D5E80A811}" type="datetimeFigureOut">
              <a:rPr lang="en-GB" smtClean="0"/>
              <a:t>20/01/2023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61F98-9724-A45E-AB12-4C6D1A7AC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01E04F-EBDF-0B30-869B-F783DD9DD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CC580-2DF7-4AA5-BFC9-73C3115E3B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738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55D5C-6151-7B2F-FF5A-823DC6D2E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836B6-487E-F495-6FF3-74BE40CFD1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25D884-3A08-3128-4D59-5D1F348B6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5B462-B212-471E-948F-5C8D5E80A811}" type="datetimeFigureOut">
              <a:rPr lang="en-GB" smtClean="0"/>
              <a:t>20/01/2023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2BED2C-AA5B-FDCF-2227-5DAABBC90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A33FB-3E76-B356-AB61-B76C34456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CC580-2DF7-4AA5-BFC9-73C3115E3B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6594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C1C3F-77AE-1A9E-ABCC-8D417EF69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81AFE-DB29-0F90-F028-5A63245A09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01B99-6404-226F-1C74-9C5A323DAE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0BCB44-A439-DA3D-1DA7-77D4AC3F6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5B462-B212-471E-948F-5C8D5E80A811}" type="datetimeFigureOut">
              <a:rPr lang="en-GB" smtClean="0"/>
              <a:t>20/01/2023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65CF3-C111-68CA-46D2-F8C549750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CA5D42-C9CF-C50D-4FC6-76F8B82A9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CC580-2DF7-4AA5-BFC9-73C3115E3B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5736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AB6A7-7DCD-B70A-D6D5-716F87D7F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45BCE2-B7E4-5B08-3300-6F18E8C45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CD7273-6EB6-61C3-67FC-362E2AEA7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86FA1E-3685-D624-4CFA-FB05270D3E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A75610-B2B7-BB3F-6BF7-C4E93C8FF7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5FE917-1071-A2C9-A205-FA44E2378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5B462-B212-471E-948F-5C8D5E80A811}" type="datetimeFigureOut">
              <a:rPr lang="en-GB" smtClean="0"/>
              <a:t>20/01/2023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CCBDA0-DA85-0180-72A9-F11CCB5CF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7E7DA7-0E10-2FCC-D64B-348D17794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CC580-2DF7-4AA5-BFC9-73C3115E3B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3487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4620F-AA3A-33E2-1DFE-6A0619B67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CABA35-23D8-DE03-8BE9-3459C3311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5B462-B212-471E-948F-5C8D5E80A811}" type="datetimeFigureOut">
              <a:rPr lang="en-GB" smtClean="0"/>
              <a:t>20/01/2023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194EAA-5F40-FE5C-CEEF-7B1DB3DCB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75BF1-D4D6-20C1-CEFC-56EE54B17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CC580-2DF7-4AA5-BFC9-73C3115E3B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0732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77D9E9-0F30-58C6-2741-24477109B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5B462-B212-471E-948F-5C8D5E80A811}" type="datetimeFigureOut">
              <a:rPr lang="en-GB" smtClean="0"/>
              <a:t>20/01/2023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8DC31D-07CE-5A05-A822-DDA98ECBD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DCCEDD-A40D-042F-77B1-BEFD6E068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CC580-2DF7-4AA5-BFC9-73C3115E3B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9241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32D25-C433-5C9F-FFC9-77A64562D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599F6-1FE5-CAEA-FCA9-84BA7191E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770649-E593-BCAF-91D4-6ECE5C8ADC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F9462-7E17-4EA8-95CC-12953EDAB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5B462-B212-471E-948F-5C8D5E80A811}" type="datetimeFigureOut">
              <a:rPr lang="en-GB" smtClean="0"/>
              <a:t>20/01/2023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7E8800-B95B-66DF-0A7E-AC2E7FF7D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E3D0AF-564B-F987-500D-21403EF84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CC580-2DF7-4AA5-BFC9-73C3115E3B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561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646B5-7E7A-ACC6-1849-CD1021347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84B0DC-A195-00D2-EABF-5F3C4AECB7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570D01-7C98-895A-1A10-EF26EF5588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E4E0BB-7412-58E5-A6C9-0743AF7BB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5B462-B212-471E-948F-5C8D5E80A811}" type="datetimeFigureOut">
              <a:rPr lang="en-GB" smtClean="0"/>
              <a:t>20/01/2023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2D94DD-2413-04C7-85FC-C1DCF016E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FCF57C-17BC-40AC-96B2-07C7992FE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CC580-2DF7-4AA5-BFC9-73C3115E3B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6999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254710-9282-2CC6-C85A-47EDD7E7C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0CA83-3DB4-08F2-52C8-604D18DD45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E785F9-8F76-F7BE-9785-32A4498DB2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5B462-B212-471E-948F-5C8D5E80A811}" type="datetimeFigureOut">
              <a:rPr lang="en-GB" smtClean="0"/>
              <a:t>20/01/2023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6AADD-7010-81DC-3B46-9438B880F3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4FCF3-3242-6A65-845F-922B999FA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BCC580-2DF7-4AA5-BFC9-73C3115E3B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310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hub.helpkidzlearn.com/player/game/chooseit?activityCode=e18d5780-d2f5-4438-8b24-e80f58a890c6&amp;redirectUrl=https://hub.helpkidzlearn.com/cm/folder/b1b9ec85-418c-4657-af17-bdd3373079c7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307AEA6E-8623-960F-4999-60E648CFF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495" y="643467"/>
            <a:ext cx="844101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318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fish&#10;&#10;Description automatically generated with low confidence">
            <a:extLst>
              <a:ext uri="{FF2B5EF4-FFF2-40B4-BE49-F238E27FC236}">
                <a16:creationId xmlns:a16="http://schemas.microsoft.com/office/drawing/2014/main" id="{3180C5BE-C218-25F0-07E9-78656160D3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" r="-1" b="19158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586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orse pulling a carriage&#10;&#10;Description automatically generated with low confidence">
            <a:extLst>
              <a:ext uri="{FF2B5EF4-FFF2-40B4-BE49-F238E27FC236}">
                <a16:creationId xmlns:a16="http://schemas.microsoft.com/office/drawing/2014/main" id="{D371A617-649E-5D43-CEF3-420188306B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6" r="-1" b="13382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7221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C27431B-4161-3B70-6395-4113E28C1A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4" r="-1" b="11119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9800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9BDBD10-ABB5-BC47-F258-55C176E25B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" r="-1" b="17663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3462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3E68DB36-C7C5-D211-9A8E-1641DC334D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68" r="-1" b="1614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8423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E191BD1-FAD4-53B1-2593-2AD70859D6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2" r="-1" b="16897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286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F39FFFC-4C15-676B-558E-721111125F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2" r="-1" b="16530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41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3FA90C3-2C7B-3F54-E8C3-2E82A46283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8" r="-1" b="12525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794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3FC5D3-E0ED-9706-C45C-FE6C58F23056}"/>
              </a:ext>
            </a:extLst>
          </p:cNvPr>
          <p:cNvSpPr txBox="1"/>
          <p:nvPr/>
        </p:nvSpPr>
        <p:spPr>
          <a:xfrm>
            <a:off x="1290221" y="945017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 err="1">
                <a:hlinkClick r:id="rId2"/>
              </a:rPr>
              <a:t>HelpKidzLearn</a:t>
            </a:r>
            <a:r>
              <a:rPr lang="en-GB" sz="4000" dirty="0">
                <a:hlinkClick r:id="rId2"/>
              </a:rPr>
              <a:t> Player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989904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B53F5D9F-BBEB-7C37-6BDA-3A5FA14667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21" t="-3595" r="-10415" b="1434"/>
          <a:stretch/>
        </p:blipFill>
        <p:spPr>
          <a:xfrm>
            <a:off x="1787044" y="879426"/>
            <a:ext cx="8617911" cy="485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891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798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AB65D4F1-F634-C6BB-8C42-AD85B2D34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409" y="1009649"/>
            <a:ext cx="7885181" cy="522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65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8B46B-C954-DCA1-221A-C1FD62695A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087306" cy="2889114"/>
          </a:xfrm>
        </p:spPr>
        <p:txBody>
          <a:bodyPr anchor="b">
            <a:normAutofit/>
          </a:bodyPr>
          <a:lstStyle/>
          <a:p>
            <a:pPr algn="l"/>
            <a:r>
              <a:rPr lang="en-GB" sz="5400" dirty="0"/>
              <a:t>Some Secrets Should NEVER be kept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C40207-972D-4D83-4415-F74B8D1B51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4612" y="4750893"/>
            <a:ext cx="4087305" cy="1147863"/>
          </a:xfrm>
        </p:spPr>
        <p:txBody>
          <a:bodyPr anchor="t">
            <a:normAutofit/>
          </a:bodyPr>
          <a:lstStyle/>
          <a:p>
            <a:pPr algn="l"/>
            <a:r>
              <a:rPr lang="en-GB" sz="2000"/>
              <a:t>By Jayneed Sanders</a:t>
            </a:r>
          </a:p>
          <a:p>
            <a:pPr algn="l"/>
            <a:r>
              <a:rPr lang="en-GB" sz="2000"/>
              <a:t>Illustrated by Craig Smith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72C4D9A6-7799-F8A6-5D6B-4220DE2288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4" r="2" b="22124"/>
          <a:stretch/>
        </p:blipFill>
        <p:spPr>
          <a:xfrm>
            <a:off x="79778" y="97654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422249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8D59AF83-9023-C4AB-B15F-C1A926A720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0" r="-1" b="1144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927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person&#10;&#10;Description automatically generated">
            <a:extLst>
              <a:ext uri="{FF2B5EF4-FFF2-40B4-BE49-F238E27FC236}">
                <a16:creationId xmlns:a16="http://schemas.microsoft.com/office/drawing/2014/main" id="{E1C0EE50-B5BA-BA4A-E23F-D6ECAB46A6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8465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666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old, stone&#10;&#10;Description automatically generated">
            <a:extLst>
              <a:ext uri="{FF2B5EF4-FFF2-40B4-BE49-F238E27FC236}">
                <a16:creationId xmlns:a16="http://schemas.microsoft.com/office/drawing/2014/main" id="{F1D54830-49FB-B541-42C6-F36DB7B96B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3" r="-1" b="12678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5560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ld&#10;&#10;Description automatically generated">
            <a:extLst>
              <a:ext uri="{FF2B5EF4-FFF2-40B4-BE49-F238E27FC236}">
                <a16:creationId xmlns:a16="http://schemas.microsoft.com/office/drawing/2014/main" id="{DE4E5CC2-9589-78D4-3E61-7615006508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 r="-1" b="14633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4513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A20015F-9BE2-3ECB-6F06-FFD5EEE48A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2" r="-1" b="11353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2424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15</Words>
  <Application>Microsoft Office PowerPoint</Application>
  <PresentationFormat>Widescreen</PresentationFormat>
  <Paragraphs>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Some Secrets Should NEVER be kept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Katy Wadsworth</dc:creator>
  <cp:lastModifiedBy>Katy Wadsworth</cp:lastModifiedBy>
  <cp:revision>1</cp:revision>
  <dcterms:created xsi:type="dcterms:W3CDTF">2023-01-20T09:49:25Z</dcterms:created>
  <dcterms:modified xsi:type="dcterms:W3CDTF">2023-01-20T11:34:03Z</dcterms:modified>
</cp:coreProperties>
</file>