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73" r:id="rId4"/>
    <p:sldId id="275" r:id="rId5"/>
    <p:sldId id="272" r:id="rId6"/>
    <p:sldId id="274" r:id="rId7"/>
  </p:sldIdLst>
  <p:sldSz cx="6858000" cy="9144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752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06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28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8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0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49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59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66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03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3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7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1D0DD-0913-4A1C-9047-C551606950F7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55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7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9562" y="539149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2D shape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284673" y="5748307"/>
            <a:ext cx="6274384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5481" y="2198766"/>
            <a:ext cx="5129187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36892" y="2254729"/>
            <a:ext cx="1057776" cy="146283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67589" y="2401846"/>
            <a:ext cx="3582628" cy="155101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09952" y="3900571"/>
            <a:ext cx="3838095" cy="1342857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203554" y="5748307"/>
            <a:ext cx="3591114" cy="513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32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2D shape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I can draw and label 2D shapes.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5481" y="2198766"/>
            <a:ext cx="5129187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4471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3</a:t>
            </a:r>
            <a:r>
              <a:rPr lang="en-GB" dirty="0" smtClean="0">
                <a:latin typeface="Comic Sans MS" panose="030F0702030302020204" pitchFamily="66" charset="0"/>
              </a:rPr>
              <a:t>D shape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smtClean="0">
                <a:latin typeface="Comic Sans MS" panose="030F0702030302020204" pitchFamily="66" charset="0"/>
              </a:rPr>
              <a:t>I can label and describe 3D </a:t>
            </a:r>
            <a:r>
              <a:rPr lang="en-GB" sz="1200" dirty="0" smtClean="0">
                <a:latin typeface="Comic Sans MS" panose="030F0702030302020204" pitchFamily="66" charset="0"/>
              </a:rPr>
              <a:t>shapes.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5481" y="2198766"/>
            <a:ext cx="5129187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70150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 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Perimeter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55399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endParaRPr lang="en-GB" sz="1200" dirty="0" smtClean="0">
              <a:latin typeface="Comic Sans MS" panose="030F0702030302020204" pitchFamily="66" charset="0"/>
            </a:endParaRPr>
          </a:p>
          <a:p>
            <a:r>
              <a:rPr lang="en-GB" sz="1200" dirty="0" smtClean="0">
                <a:latin typeface="Comic Sans MS" panose="030F0702030302020204" pitchFamily="66" charset="0"/>
              </a:rPr>
              <a:t>I can </a:t>
            </a:r>
            <a:r>
              <a:rPr lang="en-GB" sz="1200" smtClean="0">
                <a:latin typeface="Comic Sans MS" panose="030F0702030302020204" pitchFamily="66" charset="0"/>
              </a:rPr>
              <a:t>measure perimeter.</a:t>
            </a:r>
            <a:endParaRPr lang="en-GB" sz="1200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65481" y="2213722"/>
            <a:ext cx="5556735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8370" y="2261429"/>
            <a:ext cx="2225374" cy="151609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43856" y="2378826"/>
            <a:ext cx="3130700" cy="3237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: 3D shapes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r>
              <a:rPr lang="en-GB" sz="12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7902" y="1619280"/>
            <a:ext cx="5988778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43397" y="5752818"/>
            <a:ext cx="3505453" cy="7386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65481" y="1745308"/>
            <a:ext cx="770438" cy="355184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76619" y="1778265"/>
            <a:ext cx="704762" cy="3518887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184474" y="1670931"/>
            <a:ext cx="10377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Prism</a:t>
            </a:r>
          </a:p>
          <a:p>
            <a:endParaRPr lang="en-GB" dirty="0"/>
          </a:p>
          <a:p>
            <a:r>
              <a:rPr lang="en-GB" dirty="0" smtClean="0"/>
              <a:t>Cube</a:t>
            </a:r>
          </a:p>
          <a:p>
            <a:endParaRPr lang="en-GB" dirty="0"/>
          </a:p>
          <a:p>
            <a:r>
              <a:rPr lang="en-GB" dirty="0" smtClean="0"/>
              <a:t>Sphere</a:t>
            </a:r>
          </a:p>
          <a:p>
            <a:endParaRPr lang="en-GB" dirty="0"/>
          </a:p>
          <a:p>
            <a:r>
              <a:rPr lang="en-GB" dirty="0" smtClean="0"/>
              <a:t>Cylinder</a:t>
            </a:r>
          </a:p>
          <a:p>
            <a:endParaRPr lang="en-GB" dirty="0"/>
          </a:p>
          <a:p>
            <a:r>
              <a:rPr lang="en-GB" dirty="0" smtClean="0"/>
              <a:t>Cone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346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7902" y="597050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369332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0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Maths : 3D shapes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389198" y="5752818"/>
            <a:ext cx="6274384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Learning Outcome:</a:t>
            </a:r>
            <a:r>
              <a:rPr lang="en-GB" sz="1200" dirty="0" smtClean="0">
                <a:latin typeface="Comic Sans MS" panose="030F0702030302020204" pitchFamily="66" charset="0"/>
              </a:rPr>
              <a:t>.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 smtClean="0">
              <a:latin typeface="Comic Sans MS" panose="030F0702030302020204" pitchFamily="66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4270422" y="5116216"/>
            <a:ext cx="1947787" cy="781923"/>
          </a:xfrm>
          <a:prstGeom prst="rect">
            <a:avLst/>
          </a:prstGeom>
        </p:spPr>
      </p:pic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2" idx="3"/>
          </p:cNvCxnSpPr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37902" y="1619280"/>
            <a:ext cx="5988778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65481" y="1745308"/>
            <a:ext cx="770438" cy="355184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76619" y="1778265"/>
            <a:ext cx="704762" cy="351888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58387" y="5806405"/>
            <a:ext cx="3781434" cy="685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267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</TotalTime>
  <Words>105</Words>
  <Application>Microsoft Office PowerPoint</Application>
  <PresentationFormat>On-screen Show (4:3)</PresentationFormat>
  <Paragraphs>118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Jackie French</cp:lastModifiedBy>
  <cp:revision>63</cp:revision>
  <cp:lastPrinted>2021-01-05T14:44:55Z</cp:lastPrinted>
  <dcterms:created xsi:type="dcterms:W3CDTF">2017-01-31T20:47:30Z</dcterms:created>
  <dcterms:modified xsi:type="dcterms:W3CDTF">2021-02-21T16:42:32Z</dcterms:modified>
</cp:coreProperties>
</file>