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3" r:id="rId4"/>
    <p:sldId id="260" r:id="rId5"/>
    <p:sldId id="258" r:id="rId6"/>
    <p:sldId id="264" r:id="rId7"/>
    <p:sldId id="265" r:id="rId8"/>
    <p:sldId id="267" r:id="rId9"/>
    <p:sldId id="257" r:id="rId10"/>
    <p:sldId id="259" r:id="rId11"/>
    <p:sldId id="261" r:id="rId12"/>
    <p:sldId id="262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6F86-2800-48A9-A6CC-DAB2CA9D3F9E}" type="datetimeFigureOut">
              <a:rPr lang="en-GB" smtClean="0"/>
              <a:pPr/>
              <a:t>28/01/2020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F60D7-056E-4FB9-9E57-2BF497EE598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6F86-2800-48A9-A6CC-DAB2CA9D3F9E}" type="datetimeFigureOut">
              <a:rPr lang="en-GB" smtClean="0"/>
              <a:pPr/>
              <a:t>28/01/2020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F60D7-056E-4FB9-9E57-2BF497EE598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6F86-2800-48A9-A6CC-DAB2CA9D3F9E}" type="datetimeFigureOut">
              <a:rPr lang="en-GB" smtClean="0"/>
              <a:pPr/>
              <a:t>28/01/2020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F60D7-056E-4FB9-9E57-2BF497EE598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6F86-2800-48A9-A6CC-DAB2CA9D3F9E}" type="datetimeFigureOut">
              <a:rPr lang="en-GB" smtClean="0"/>
              <a:pPr/>
              <a:t>28/01/2020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F60D7-056E-4FB9-9E57-2BF497EE598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6F86-2800-48A9-A6CC-DAB2CA9D3F9E}" type="datetimeFigureOut">
              <a:rPr lang="en-GB" smtClean="0"/>
              <a:pPr/>
              <a:t>28/01/2020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F60D7-056E-4FB9-9E57-2BF497EE598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6F86-2800-48A9-A6CC-DAB2CA9D3F9E}" type="datetimeFigureOut">
              <a:rPr lang="en-GB" smtClean="0"/>
              <a:pPr/>
              <a:t>28/01/2020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F60D7-056E-4FB9-9E57-2BF497EE598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6F86-2800-48A9-A6CC-DAB2CA9D3F9E}" type="datetimeFigureOut">
              <a:rPr lang="en-GB" smtClean="0"/>
              <a:pPr/>
              <a:t>28/01/2020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F60D7-056E-4FB9-9E57-2BF497EE598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6F86-2800-48A9-A6CC-DAB2CA9D3F9E}" type="datetimeFigureOut">
              <a:rPr lang="en-GB" smtClean="0"/>
              <a:pPr/>
              <a:t>28/01/2020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F60D7-056E-4FB9-9E57-2BF497EE598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6F86-2800-48A9-A6CC-DAB2CA9D3F9E}" type="datetimeFigureOut">
              <a:rPr lang="en-GB" smtClean="0"/>
              <a:pPr/>
              <a:t>28/01/2020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F60D7-056E-4FB9-9E57-2BF497EE598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6F86-2800-48A9-A6CC-DAB2CA9D3F9E}" type="datetimeFigureOut">
              <a:rPr lang="en-GB" smtClean="0"/>
              <a:pPr/>
              <a:t>28/01/2020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F60D7-056E-4FB9-9E57-2BF497EE598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E6F86-2800-48A9-A6CC-DAB2CA9D3F9E}" type="datetimeFigureOut">
              <a:rPr lang="en-GB" smtClean="0"/>
              <a:pPr/>
              <a:t>28/01/2020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F60D7-056E-4FB9-9E57-2BF497EE598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E6F86-2800-48A9-A6CC-DAB2CA9D3F9E}" type="datetimeFigureOut">
              <a:rPr lang="en-GB" smtClean="0"/>
              <a:pPr/>
              <a:t>28/01/2020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F60D7-056E-4FB9-9E57-2BF497EE598D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hyperlink" Target="http://www.google.co.uk/imgres?q=dog&amp;hl=en&amp;gbv=2&amp;biw=1441&amp;bih=686&amp;tbm=isch&amp;tbnid=pntaOysLWeGPqM:&amp;imgrefurl=http://myhappytails.co.uk/index.htm&amp;docid=cIhidsX7-E8uSM&amp;imgurl=http://myhappytails.co.uk/images/happy-dog.jpg&amp;w=522&amp;h=522&amp;ei=1bTCTo6AM8m28QO9ivnlCg&amp;zoom=1&amp;iact=rc&amp;dur=1&amp;sig=101881473907924083529&amp;page=7&amp;tbnh=140&amp;tbnw=140&amp;start=120&amp;ndsp=21&amp;ved=1t:429,r:3,s:120&amp;tx=80&amp;ty=8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hyperlink" Target="http://www.google.co.uk/url?sa=i&amp;rct=j&amp;q=&amp;esrc=s&amp;source=images&amp;cd=&amp;cad=rja&amp;uact=8&amp;ved=0CAcQjRw&amp;url=http://www.beautybythegeeks.com/o-placenta-make-me-young-again/&amp;ei=Tf_AVNH1NsbLaNC8goAL&amp;bvm=bv.83829542,d.ZGU&amp;psig=AFQjCNEk0jaidIxu09l_uKhHePdljiUFGw&amp;ust=1422020795574339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hyperlink" Target="http://www.onlineartdemos.co.uk/pages/print_pages/siberian_tiger_2006.ht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latin typeface="Comic Sans MS" pitchFamily="66" charset="0"/>
              </a:rPr>
              <a:t>Animals of the Chinese calendar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itchFamily="66" charset="0"/>
              </a:rPr>
              <a:t>Rat</a:t>
            </a:r>
            <a:endParaRPr lang="en-GB" dirty="0">
              <a:latin typeface="Comic Sans MS" pitchFamily="66" charset="0"/>
            </a:endParaRPr>
          </a:p>
        </p:txBody>
      </p:sp>
      <p:pic>
        <p:nvPicPr>
          <p:cNvPr id="4" name="Content Placeholder 3" descr="http://listverse.files.wordpress.com/2009/01/rat-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2816"/>
            <a:ext cx="6912768" cy="4536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itchFamily="66" charset="0"/>
              </a:rPr>
              <a:t>Snake</a:t>
            </a:r>
            <a:endParaRPr lang="en-GB" dirty="0">
              <a:latin typeface="Comic Sans MS" pitchFamily="66" charset="0"/>
            </a:endParaRPr>
          </a:p>
        </p:txBody>
      </p:sp>
      <p:pic>
        <p:nvPicPr>
          <p:cNvPr id="4" name="il_fi" descr="http://www.herpetofauna.co.uk/ident_images/ca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6840760" cy="4464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itchFamily="66" charset="0"/>
              </a:rPr>
              <a:t>Rabbit</a:t>
            </a:r>
            <a:endParaRPr lang="en-GB" dirty="0">
              <a:latin typeface="Comic Sans MS" pitchFamily="66" charset="0"/>
            </a:endParaRPr>
          </a:p>
        </p:txBody>
      </p:sp>
      <p:pic>
        <p:nvPicPr>
          <p:cNvPr id="4" name="Content Placeholder 3" descr="http://www.hoeraptors.com/userimages/Rabbit1(1)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78830"/>
            <a:ext cx="6696744" cy="4230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itchFamily="66" charset="0"/>
              </a:rPr>
              <a:t>Dragon</a:t>
            </a:r>
            <a:endParaRPr lang="en-GB" dirty="0">
              <a:latin typeface="Comic Sans MS" pitchFamily="66" charset="0"/>
            </a:endParaRPr>
          </a:p>
        </p:txBody>
      </p:sp>
      <p:pic>
        <p:nvPicPr>
          <p:cNvPr id="4" name="il_fi" descr="http://t1.gstatic.com/images?q=tbn:ANd9GcR9vfnjw9vHpEF6MuXf5scebIKn1vEEn6T9UocUYOZImjL-ItUfbBV3S52RH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7488831" cy="4680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35 Dragon Call (Sound Effec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616" y="5118720"/>
            <a:ext cx="1080120" cy="1080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itchFamily="66" charset="0"/>
              </a:rPr>
              <a:t>Dog</a:t>
            </a:r>
            <a:endParaRPr lang="en-GB" dirty="0">
              <a:latin typeface="Comic Sans MS" pitchFamily="66" charset="0"/>
            </a:endParaRPr>
          </a:p>
        </p:txBody>
      </p:sp>
      <p:pic>
        <p:nvPicPr>
          <p:cNvPr id="4" name="Content Placeholder 3" descr="http://t2.gstatic.com/images?q=tbn:ANd9GcQPd-qOuG0iQmoXcLARKlm5c9I5hNSyjNy_f_hJt8qLERwsf3iuhguuuIQdHA">
            <a:hlinkClick r:id="rId4"/>
          </p:cNvPr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336704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8 Dog Bark (Sound Effec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79712" y="4614664"/>
            <a:ext cx="1008112" cy="1008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itchFamily="66" charset="0"/>
              </a:rPr>
              <a:t>Ox</a:t>
            </a:r>
            <a:endParaRPr lang="en-GB" dirty="0">
              <a:latin typeface="Comic Sans MS" pitchFamily="66" charset="0"/>
            </a:endParaRPr>
          </a:p>
        </p:txBody>
      </p:sp>
      <p:pic>
        <p:nvPicPr>
          <p:cNvPr id="4" name="il_fi" descr="http://www.differencebetween.co.in/wp-content/uploads/2011/06/Ox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56792"/>
            <a:ext cx="6840760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61 Moose (Sound Effec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7624" y="4830688"/>
            <a:ext cx="1080120" cy="1080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itchFamily="66" charset="0"/>
              </a:rPr>
              <a:t>Sheep</a:t>
            </a:r>
            <a:endParaRPr lang="en-GB" dirty="0">
              <a:latin typeface="Comic Sans MS" pitchFamily="66" charset="0"/>
            </a:endParaRPr>
          </a:p>
        </p:txBody>
      </p:sp>
      <p:sp>
        <p:nvSpPr>
          <p:cNvPr id="9218" name="AutoShape 2" descr="data:image/jpeg;base64,/9j/4AAQSkZJRgABAQAAAQABAAD/2wCEAAkGBxMTEhUUExQWFRUWGB4bGBgYGRgaHxkaGRgbGR4bFxwaHCggHBwlHxsdITEhJSkrLi4uGiIzODMsNygtLisBCgoKDg0OGxAQGywmICY0LCw0LCw0LDQ0LCwsLCwsLCwsLCwsLCwsLCwsLCwsLCwsLCwsLCwsLCwsLCwsLCwsLP/AABEIAL0BCgMBIgACEQEDEQH/xAAbAAACAwEBAQAAAAAAAAAAAAADBAECBQYHAP/EAD4QAAECBAQEBAQFAgcAAgMBAAECEQADITEEEkFRYXGBkSKhsfAFEzLBBkJS0eEH8RQjYnKCkqJTwnOy4jP/xAAaAQADAQEBAQAAAAAAAAAAAAAAAQIDBAUG/8QAKBEAAgICAgIBAwQDAAAAAAAAAAECEQMhEjEEQVETImEFMjORFBVC/9oADAMBAAIRAxEAPwBeWsM4I/vH1DAlIr973iEgiqT/AAbx4daPn7DMGbixj4B/7wBKiCxev3/aCJSrqN9mH7QqthYfK1CGMAWnn+7f2MU+dYeW1NO0SmYCb14cv5hNAVKAkEl94pLmh6cD5GJMwqHHWKy5w1Brc6XiEl7FQ0JqRQuD+8WUrje7AQhMUxIALEbU584LJmZglyaCh0FXI7kw0l7GHXPApXl74RPzg1xz35wjiMOsuUEHYHz984P8hdgVMCWzMWF9CwNXprD46BJjgqX9m/7RXI3v7e6wijCrGXxOKu3oPWGJGYGqn6wnEZJTRgz6A94rNl7EON3qTSm9D5QVZLWG49+7xCJatgDSnr5xNAVlTN2BH8/aJGIpq2vmPtFkpKrC+4cauPWIEt6MwJrsKmvG57w70AVMx2bW7196xeagBnHs1+9oXlSQkbV5/fjblEiekkguDZ9m4dR2ithZBBc126b9OEfFG6nLfYxJSN9+V4CoMRWm/M/s8LXsRYoU1Fgnb+edIvmU/Ds9/wBorlY1TQajk1ujQYENc+9oFTGgJWp29t9ohNDUhuIF9PSCfLzWLMHNIqqWqvD9v3hDRC5L2pyu7R8yhqLcu/vWBlJLuWN+Yr5wSWQ7bcPbQUBKkqFgDf7+cWly1EWbrtR4slFKEnltFZiFJF315uIOgJTX6gehgaJIqMygSLbN9osi31EltaRfOd31c7H+8K9hYBSXGvTo3pAMqv1q8obUTdtPP36xInq2HvpA5fIaKy5jg8L8vbwsidVyHJblW/7QNEnLRzz4NBUpo7U/i59Yp9UQVB1ZXKD/ADGalXt70iiZgIcUan3aDcuZ+8GkCPhNpUW7j28UShifDUmjW5+9oMXU9i9/SvF2MR8k9eo2t3ilL0NAsyE63HdxofdotKnoJIBq7NXtFjJdLG5GUeY7sY6H4F+EzNSJmZKUk3uXFLaWHrzvHjeR1HsuEJSdI5pSx4Q1/wB+Fv4iuZNQU0evNv7R6RI/BmFCcqsxJuoEpvoKsO0OS/wrgmA+U4G6lPd/ExDx0/6/L8o6F4s/k8vSp7aWfvFvnnp/cPaPWJPwLCJLiTLBYA7EUIpa4EZvxD8F4eYcyFKlvoACnoCH31g/wMkVppjfiSXTPOVORQitmra0LJSX1FfR/vSOxx/4MWgPJ8Y/S2VVOEYWNwa5YBmS1JCgPqBFi9OIpTlHNkwzh+5GEsUo9oRCTYB/tBJWZgepF9dOkDmTVioZwdKXS9D17wJWKmOHGbnu4b3wjPiu0zOkGVNUAa6MBx4wPC4pRUWD8DerfvEoxjiiSL062brF1TAbi/oCPuR3ibEyyJRIsa2fcDjrftElNS5I16OL+nWPq/zzLViJiF0ZT1r76+UJWx0VTICSGdnBDnVwaekWl+EM7B6d284qpCrEO2vFvfaKLUWLgM4Gle0VUn6HTD0NAT0bT35RK8w+nxC5tz84Oj4PPJSn5MwFRGXwqANW2+nc+kdd8N/p8QofMmun9KARoRc0jfHgyS6X9msMM5dI4dawCCw584smY4cWPraOh+OfhqdIVRKpiSSAUpJYBiMzWv5RgLUAdKNTz/iMcmKUXTJljlF7KG0WB4D9m5atBMLhZswEy5alJdswYJfbMohLxOKwM2WBnlqSkuHulzVsySUvfXSF9OSV06FxlV0ClzmpTp3ixmjdvf8APpCpAcZgOHT+4isw1tSn2r6wuSIbY5l2L+27wHPoTU++tx2gCUEB3fYdyRFs5LA1oataum1h5QWgsHOnksAWPXhVoJmVuO4gE/CBdLbNS1G9IUmYJZJIUWeniH7xPZNGjNUpwwbttBcMokWIcUBo1qRVUwuXGnvnSsTLm8L+UJMaRE1K7pZzWtweI1gVUnWpf1oH92hokuWq3nx4GKJW4YsWfs+vJ4Gx0gb3ah9fY9Ij5iwb3YDnx7tBsocU1awLvS7PEFmJDk6g9BAk/YUP/h+QZ8wJVQCquGUfez/vHoeECUJyISAkfltfnc8XMcz+FMN8pBmAVmWDaDdg/wDaN9RBo4670402j3/CxLHiT9s9Px8dRGlTVA/dj9jBFT3sxbmD51jMTMpS9edeUVQqp8eV9WY9HJBHaOlzOpI15U2j6EOQe9xEqmqFWpqPdPOMoTlFifEzfSBc0Yv+7cohWJCiKlyaigVTg3pE8rK4mrJxBKsoLtvt007weZkWjLMAKTQghwdPZvGdIWALkvrx6C9opLngEgkuL2txp7pBfyKrA4/8KYab9Lyy1cpcHor7bxnfEPwPLKSZMw5xUZwGNbEgU5sdI1peN8QULdaDUO3k0HRi2B8TVfU/3jF4MMv+TKXjwfaODxn4WxEoqUUZkpUnxIq4IUSugdgwBcCqhxjLmAgBKwQTcEMRTY8K9BHqycW+goLXrq8WMwKqUJJv4gLs35quLcoxl+nxf7Wc8vEj6Z5OtSwopUCljqNNi+1e0WlTb0AcP796x6PicDh5jfMlp8INvDVV3Y3evWF8R+HMIqWl0kZaZgSCxcAHcB9Yzf6dP0zF+LJdM5X4DMlGeBOCWUkhKlAKSlZPhWoGlG5BwdIZ/EWPxUlPhnLSpABOZ8igXZkmjeH6XNCN43cP8Hw8khYqpANS2rGu7Vbnyhf4pOz0o6rOx7e9Y68WKWOFPs7fFjwVSVmx+E/xMMXJRNSgJBoUhicwDKAHAuOhjpTMFjSPNcD8AK1yJomrlqlZ/Ck+FTqJqHYChej1uI6/C/FPnSkkBlPVJNiCxqBp5x08LSZdpNm8TSsL49CSghTB6VZjwL0L8YNJU6fWMT4/8OGLKpS1LQiVlX4S2ZVSymLlIAs4d+EZVsr0eeYn/ET5ueahWarJY5UJSWZ2CQKg33u0D+M/F5UtBkyspMwj5qk1T4CCEo3qQSrgwhf8TsMQoIWtaAAfGpSqlLlsxNDfrwjKJLOZepFK7FzzMebm8iTTgv7OLyfKcvsSovPnABwHD7do+zEbP2vUMdaV6xMvE/SncgsKlv7Vi5UCA4Ae3Y3/AH4GPOcWvZwUKgFnpr50fn+0WQos6na2tdzvp5wRQqSSC9Dxf2/IxKQHd9uVdR71iKEBQtQNKAVLnn94++cn9Q7GDS0gNQWIpx05U8oHMwEsk3vuBFJ/DGUTNPiofdj+4g8tYFXoxfs3vnAmdIOw05j7QBOGuSojfbYt1+8PvZI6ieAwqxDP72HrEzJhf6bg13rbm1e0InC5BlfMyb9WvFsMkliFPuOdaxNegGZgUGALtvBEhL2JKjryfTlCczE5Lhkk22Ds3nBVTC5BewIoTqQzanhWKjF2CO/+Gp/yUAfpD/8AKpbvDqv00sWHsO/X7Pl4NbJRl2G/Kr1B5xsyCS1X6kOC3X3pH0i/ake3BUhCbMIuz0ehqC1hmr29IbQhw42plqXs9R6QuqWQqocAkDTRr1/lx0NMmknKLkgAAWA0YQns1KKpmZ61fxtU3ux5kxKLORp9VQNR+UU5waYg5aOXDF7sds39rQOTJDhuR4MOJcG9jAkDYxKJY1AIF739KwvjJo5mzHLWlw9jTaCrIY1FKXfXifdYGoXJUok7pPPZtz2h1YWAlC4YlJawu1asTxDXgy53hINNgW30GrUOkVWXQmxciwAY9LjmIXQb8QAGe5a1+0S/wNDSMTRIO9Gq567x9PxDC6jTcMWYNXlC5LM1OzavTLt69IpiZZKdwS1CXHIksC8UrEGw8wlRvyccKF4urGXFR1sfe+8Ww8shDpAd2cEuRYVZm4vGUmbQ5mfMXarEkdwHNdxaLuiaNLDTwXJcgWBDtepeE8WhCVZmTUgue1tNK97QDDG4lkAEXOt1V4W8oB8QKwksC4s7lxrckPrraInIEbXw6YcqmuCW7BvvGt8PkAWYC/Uxz8j4ghGVh9Qrb6mjWRMUqWrIBmAoCSASxa2kbYuqsym6Opwj5WJc7s0UxrBKjqQfSPJj/UfFylfJn4Yy51MiakLBD0Nh15/6Y9EwmKnnDIOJSlE5bulJcCtBW5Zn0iJwrZcW+mjivx9IQkyljLnUCDfMWauzC1W+rXTjRiVJU1GoeBFfuDHef1CSkSZZWPElVCBRjd+NA3WOFcEBr7c/q4R4Pl6zM83yf5D6XNBqLgEEvw16iJVNSSQT4W11DWdhxis5AsKEJ04Afx25xWUgXvRweB24OT3jm5HO2WxAKQWY1Z7NQn7DvCuRwGNn/wCVgCzXcmm0PSgwCdBQE1vaurNfjFZiA36cu3P9hCug0BlPW547v/ZoshKmFFHiFADoMsWkSlJvqD9/sDFpZLDlEioXmYoJYCub3Xyj4T8w1YkeRb1cQIL1FwKceW9TA/nFsx0p0sx2/mNONKyPyGUVJrVmv1rQN7ETKJezMH5hmPaAyLvRvs5Ap7vBVTXAA/b/AFD7QmOxn/EDKQd/IuQfKDYNbzA9Q76UD+YrGaicRvUsH2NW6/eGsDighSVpqbjkWOX7Q8aqSbLg9o7iXiR88pUoJys12q49axvIFQAdepFAPWOL+Ly1KaakUpmBDFqefto3cBPUPEq2UdDZi/AekfRWezE1PiMsZhtmr1bhzgaALABgKim9NCPekUxeIdidW72iiZrJJB+pxsA1H84EWHkygTW71YuBycW69oIGrcHiC4HAqNQ2jxSVMoa29KDf20EfMHok5SzXqRrp3r3hjRMtJIIckDUA6DQ5ukLFWYpLNuH0a96Xu+vGCSgwcvUGrioHEawNKKg1FNcpqdCN+8FjPlNX8znQvbrt6Wis0JYBN6uCN76inO3GCKIzqAAIoQ9dNHLc4BPRlerudCRUjj5PCAAhBy3IUzne7tQ6b1r5klp/y01BoQTXU5i7a1ePpKSAGLA/S9rtZqDbpFx9NS2/oXfiP2gbAu4+WM2/1O6nIfUNr0hXH4apLhgAo7UoxANjry7tTXMsPo+bUuHflXrH2JlZklm8VGZmU715gEVg6AxTlSoK8IzEeJIYOoAA68NbE1pETsQkMgrTmdh9LuyjqRoD94HiZdDmFhVNwxBTU63J4AvpEpBYMAphlBDApfQg3bZ3OWtalPoS7M8TCkkKFHLFNcttBUB+dTXeNfAY6YEKyrSpx4duRbneEytAUy0KQf8A5coCS2xdwDxoauS8NfJykMlnAZaaBQbhR36bGMllcHaG8akYGPw0+dNQpUkqUlVFCYkBLginhLu+pFo9Jw/zPlyxMUCpIq2hpTjYVjmcCg/MEwAlQJF+js7eUdLhCXGYEfxGizOSF9OmYH9RT/kSnNCpQ65QRy1jgZTJDqp+4bj3j0P+pH/+EsMCPmOX/wBpZt7ntHny5QUwVWlOTE+nrHkeZ/Mzy/K1Mt/inrSlG2NCPQ9o+RiA4Sws3Rmbz8xFFSEg1uEhR4kOmrdz1gczDgKvVIo7E0GvHUxy0kzmCqxLFwenV/SPhirUDOCruzn3rFVYUG+hZv8AU+vR4+GHNAe/AHXp7rC0KvgtMxFqAaa6Bm9Yj54Na9//AOoBKQ7CtK7VchT13LwotCwSGNDoA3SlorjbDfoLKQwZmyguaVFS5GhavQQEywgmjk7b8CdKiGyrKC96V6f2gXzPUHqD/MOMrIsqki4al+37t3iEOUuKkAMLuB/HnFpaA7mjtmG8FkyglJc0alnqx9CIAA/MuGa7U0GrwMZqn6dBs5B9DBEl2q5D24v6/eDLkM1jw1Z3984V0Ozs8ISuWlZIFGttSsbK8N4AUsQKkVvaOW/DuIUtBQqpTZ397xoTMauXMHiJQS5AGjaF9/WPdxzU4Jns4pXFM0AtOQCYogpL5akmzNTcsSbQRE18zhwPT+8Z3xPHAoBVRxo1nFTsBDRU6qfpIbc0MaKRqaqXcFg3CDCXmBy7atu+phSVPLODQhvShg8okKfTX+zcXgspC0tTOHJu1NX8xEzsRlcKH1Fxo1HagoOQN+UFneFNCA5p792i2JSSkLcFvqFuD/wYVjAz1JIRkZjQuTz/AIHOJxCkqLqsSAGYlVA4B8ybBruYHMCSAqwFb8KuBz8+EQkhRY0KPBtQinm5hWMklqBgEqptvXw1udq+X0o5SrNUFwNaqHHh6RRa2e1AAf8AdfXiR0iiJgKE5qZSz72PWp9Bu7Qh2SCJZe5vpUgZn3Y+jwScsZCSczkZgLglOYV3ceUK4l3CUCpuaMHpmL6D7ReZKUsEAjMGDjU1IPCoHQmBuwRnfE8MEqBA+kkFq+HIAw9PLSEUy1S/EgFTKIKepu4cVPp11J0hSyoOQS/hsSPCzF6HwkXYwmqQpYzg5JifCaEhWX9QezimoYxNjobwk4sEkDkQ7F/pd67UH2hj/DhIJRLIeqglRYUdykVI6QrKlBfiSgFQUUTEhWVjSqSzWINRrwjSwODXQurhnCDfVKkmooLxnIqIrh5J8Siv5YJcszCjXZ/KNXBhVHJUdirM3WIV8OmDVJrqlqcCNYN8NlULhtD0PDSHFOwk0c//AFDnH5cqW/1Ekp0LW4UqY4YYx/p0+rgbFuDsO0dJ+OsYFzwgXQMtezD/ALCvERzGQP8AMA8Tlq/V9QY9HPSPL8mSnkkeJ5MrmyZjk+GxYgvuRzDsO8DleJiQ4JN760Bu5d34iDFYCWCrUBP+5S9BxHePkkMobc6VNuhjkswZSVMIAAqCEnsa+frAkz87JNMxIccS0MLSCQRodGHMPzYtwimIkMAxAp9LHUFLHa2nOBUIHkzDwXUbl9akWtXyhoJP6k9jFEhlKzBg73oTVY6eLlFv8asUGYtqLHlwgbroehDMwCVbEDSzFu7RISkFOagcV5UrHwSGFbVIsD+b7NAZyRUE6/8A2FzoGp/aL7ZAWVLLkUKgBmGzX8+14DODgkcctbnjxi6Z6QxAfQ8iGfjeKfOdLcS3Df09YauwsgLANC556JBHq0QlblreG/Yv2gK11FGAo4HqenrF1zWJB96N5DtGjVlPZ0n4PxgMwoLMqgsDqwtU0jpZsxL5Vjd32rsI85+FYhSFom2YkjnVP79RHbzfiqJiXQoqUxOUGzC53r0rHoeNP7OJ6XiTXGmI/GnQCrKwytlJahoOIAgnwz4gmYHH1JamxB06xzs7AzJyVFb3dSTXMp7F70YdDvBcL8MMllZlFZDNoku5pqdHOxa8bxbvR1NnZJxjEPYl/wDz77RqoxAdrPx7t5RxUvHZpqpKnBT9Ja6mF3HGG5OLKchU7lWXkWcchRuZEUpJ9CjNM6xcxzpT31gmYoDvegG9vfsRz074tlIDsRQ7ODGqcclcsKDuLj7+kS5UaJ2MGYlNMr00BIb7m1YFKCQAd1MAe1jxLwwieCE10IOl6feCLkMhhqM4+7cawJsrQhPCRqC8zLzZgH+/J4UwKPm5i/hCvCNaVc6WpzbaKfGMQJSVVAYJmDhmJBH/AJUfYg3wPC5EJJdIUnMWNd76bNFxdiZpKWBcEjK5qHtpuP2EFUbF8qswBexBNPL76QglEohyk1JAJ6AC/to0Ph6kFOQ1BJcK/N4alz7pDAPi8N4PDRSSGB5AFL7EFxxaM1KgQqhSsO4b6n8TKD1oaHjGzhkflJcAh92ygD3wjOxWGUhaSa0AJGwqlTb6HptGE2+zSKTEUyQ4UCUqAAKk7cb02hhKZyaBSF10ISpuIDvzppDk9IKWYFSRmSRQkCpAPKjcYAkomeJHhWjRQbmC9WLd6xF7ChqTi1KTZQNqmx4EHSGMCkIHiUWGlNBraFwglRUfCLnmCB50feMH8Y/HMkv5KB4pguNAbXFXYta140nkUFyfoxySUIts5H49iHnLUB4VEuA24OYcWrfRjGSta0pozj1LklnDXbn1hmViScpLFh2ZTPzcP2gYWnPXVy3G50rrxjx3K23R4cpKTsgjMQz0Iyh7DTntHyMSsByLAAtZ1Ag2s1PKKy2AofpcF+BAB7edIrip5GazONrZTXjUppxgq3RIypBIoALkgHrbqbbQaQrNcOVFjrcEBhzV6RmgrQDmpUZagioKvsB1gSVrzeI1JzA8WzdDUd4X02xbNfHSFJMvNch8pBSQBRlBg1uxFoAnK31NwYnzeND4N8SHyVJnIC0oylAbM31ghJ+pKC4qmxYsaguS0YMgELxABDsFobp/l2jX6N7i0bPHe4s5lKqFwQ3KhF+erRWaAc1iRQ62FeduHpDjIUFOyiCk0o7guAKEXHKArWkKzBnYsSavoT0oODbwlHZlWxTEPLIAaocgVIJ0NWprAhNJZJDAWNncmzXrrwh5aCoZizMX4MPzDlQjkeREYIfLZW21RYljy6RTqrofoRykg6Pbm1D2P/rhAVJJNna51dhb1hpX0gvYd2ZmHTyhFc8Okgslm7GvrCjbCOy+JWQSBwPTT3wjQ+D48S5yVGxUyuILX5QBVUpGUEJD3B/MxtuaEaEQEYfMgsSKUIHEORszvFxdNFQdST+D17GYRIkKUBo9uEYK5SStRIvXvWOo+BTxicMF08aP/QoR/wBgY5b4ejLkBuEJSRspCQlV+IIj2VtI9b2cj+IFKRi1hINTmBBb8iS78MzxTA/G1JSsLBVpoGpxrY23EG/GM5sUQk1UhChwITkfl4H7xg/MBysNbV+0ebJyhN0efcoSdHTqxktaQ0zKoVSCHIGU0LXD0PAaRoYf4ulCSn6lBnYhstB4T+bc6tvHFJmqUwzFj4SzPoRWvbamsLTZ6gFOSogAZnUXZLMHrqwjRZWzoj5DO/k/GMkwlsyE1SFGgcXp9WoZ29I1MP8AjGXlDrI50LsDwYftHlhxazkBKmegJLO5Bb3XaA/MBKaluTksBQuRcUvvFc30afXd9HY4n4snEzZEjMGXmQtWyCm2zkgAGt49CkEiXS1h0S/o0eJ/CsVJlTUqUkuixKlb63f8rU0PCPYvhWN+YRXw5TUetamlI2gzaE+QYHMlIfKXrTn9PFgAOJiVzGVUED8vNyW8gepeATvCqlmJerJoz73bvDS0up6AgW6v/NIfI1NDD4ljVy1HozAPvqT3MaOYTGAUP3DDy/mMiTLWAASMqhYij3I+/eOG/EfxKauciTKJloFDlJCipg6VF7CtAWcG9IylNLTDkkegfFFIBShNJgctn5i2o4tpGerFKSXUM3h8JeoZncgVuKRi/APhE1KFKPiBSVBRJKkkVprYW3aEMX+LErHhClsCdgwDuN3a+kQ5KLuWhTyxitml8d+NmQkArZTVBBaoorlU0N+8cFjZ01UzOScxY5XtVQCRoEhjb9fWHZ+OVOXmXVvCHqyEhwxarOL17wviUpSUkGhAAfYOcr+/KOSeZybPJz+Q5v8AANSaC7lJN6UevN3HQR8V/luU+jsz8HekNFQLApsBlvcBaiKXIPfNrSFvkhJIvmckuPqbMC+xL9DwjFK1ZzVoXmkCpLBRUGFLkKQ1KMwB5QVOJDVJAZ63LEW9YiYpJBAApWri6WHQlXkYFLwLoKv0s7mrZa6bgRpqXZTSfYyMV+piFOw4PlPT9oJLxIzJU1cwoLZmINB/x7CFl4BwGd0ijf7Xbm7HiTC+JkkAgf8AyHscwB5OG7bxKin0xcfhm3h0gJS1v0nYgpIPJz5RnptTKoaEu54mkNYQlTVZy1fzEgEEPs6S+vclQyDohTcEkjpWJjaErouU6iitnFXB0LAAO9zYQrPkAsoO9SBfxVanC7a0EWXJskuM3hFqZmLJpS9zSujGCSswDihB1u1HDiwpFp8aY0FwhUJDlTuTS5AADgk3ep6UiUT/AAEpA0CctiVO+nAv0gWImkKVlqliRxNq+emvSAiaooLoKf3s9gKgbWOrRTdqxvasZQywoqG2WrUU9b2DWgGIlIKklgAnTm5am7t1hYTlAalw51FAVNrdjEzgk3oQb6EMP4ieLTuwprZoApSCHNGHPiBo9LfqiV4ZRmLyEAEKFdc6TrXieUKIVUNVi9W034UB72iU4k56KDNkLgmviULXD5hbSGkyonf/ANK/iDJVh1fUhWZtGJKSx/3JfrAvxitUjFqSGSmYBMSSKEP/AJg5gl3/ANYjH/CmI+XjELBACpZSQTc5gQQxYHwl73MdD/VGV83ChaQVFCgWDVBLKAP1P9J1+mPUwzvDa9HfCf2Jnlv4qxOfEJmBWZOUJuCzEnSoFYphwClNKFi3pXaJSigUC5JNWFRSihZiDWGk4dbkqpQDKdx4da0qe145MmTl32c+SakvyLqQ30k3Banh3Y8/UxWYmigKhRfhUPThb2IYmyyyaFgK7VOp0AK0kGAJlsFpAHhcjfw2Fr1iU9WSroBMSESw1gxepNWSabO38wHFSqhRvlJPAgO3P7iHpkoszXDkbChBPUeQgcpIASoufEVvslyAk7WJfaLjL2XGXszQkFlNWta1bxchXhp31Pg3xnE4dloWrIAl5aiSCC+9dB9LG1oHhUpVUps13/MBYjl/6h2TLTUb/bTzesVLNRbzUzsPg/4smTliUuWlOegIsDUgHjbVi4pWOvwMtSiApJSQ4LNVlBuhbN+zx5KmYUzMwpkWFAWokPQ8Lh9o9qw2PQlCFiygOyq9o0wyU03I3wZXNUcr+L/xSB83DoT4kqCVkuCli5yjdmD82eOQw0w/OkskfUXVdypRSAP0gJNW5kxP4znqVj8RMPhcpptlkJST1KTGbhMQpkzNUkuNSQQxGhueo4xzTb+pd6OfJOX1Pwe+/BJSVJDWyADkXDx4gtAlAoOhKFcFDMFdHJ7JvHs/4exLywQXDBm97vHi/wAQnFUybZvnKYgaGYCObhJD7qaNvLXJJG3lK4ovgpwShIUwIIfjep4OodBFijKC5dq1N1fV/wDsmFJAOUFnzVSNQACkg8KekHmAE7pLDR7qoePiL7XjzWqZ50tAJqyKJcihr0FNvekFxYcOX0La2oDUWch4XkLBWM1QA4LXGvX9oZTQgCoy0F6M/ofLjFNtEshSPCoAMrKSNKMBXqczHcx9KWpIVbNlCjavhYs9GdxwgqnDcQ/rVjruOHGAkZbirWCt6MK+3gu+wsP852IIcO/oTxFUe2ik6QMyk+uwYtxdvbGBrTkCjoPDSxCz6a9BtF1uVgg0ZWbrbyA/s8So70JKwy5uUMGoQw45TTkyUgQH5iPYETLQ8vKfExcl2J0cXD02IoaQBaJJJJWpzU+EXP8Azg437E1fsJkzEJVokb7ZWL1FGpzaPiobmo8Wlc1Oh8PUnaCGWVEUDitSXdNSl9ssLiUcpLlkpzHcXNSTRgCG4wLYJF0ywWDgGpLPeo8O2nBwYlEzK4Joo5aauC3n+0KSZxoHqDfgH/aL4TEuGWCxo++vI0B84bi7CnZOKAyszEAKZrvv0IH9zAhMGWvMGoOpPPTtGkpKVA/qIy5msH15Fu0CnyCWykB3CrF6AAhJ1sSKX4VcXZSF8Hh3QpSaqWcovcJP7gk8Ds8CxQCWPFgByuGvUH/tGoyUpyJDJLvxdJJPOl4DMwidC4uzO2UF3Ipq8Xy9+inJCknEKehqKmuxIdWnvhGtO/E0whMtTKCikblQJTQvrx4xnzJISpRIalS+oOa2xzc2faFcXKYJNsqgQbgM9BuS4I6bRUJ09OrHCW6LSQVHPQJL13BqewL02ApBcY4SpizEOkhmYNfegHUx9IS7ADLxOmbNcbGG0FxmNCxB4H6mI3oeoiHL7hWrMzDvlylJqnxMCWCVGlKt9PYQJMkTEqrlXXxXGa9jVmAvxZzSNFOFCmUlRLFlJ1Q5YGlWd3u4BhcSAoLWUtZKrgGis2UCxpVraRakvRV0L/EAoqUtjlKszg0rqNKsCeJ4Qn8tZPiFwS4qkgJKtLOBalY2VS5ZByhtSnUqckkHWnKwvAJmHHhIDgO4PEZTXkbf6eMVHIlplqavYrhZIbMC2XQ1BsxSdm0PGLTEGpbQG2v727w/LRl8JegA5hhmfazC79Y+xJyhh9LBJI1oxfenpyiHO2ZuduxEzSlgq7Ah7MTfm5brWPWfwPIE/CyVkUDg8kLUn0S1fKPLBICgSHzAMGNFAvl6gsl9iBYR6v8AgTFy5Un5ZIyM9wSAtZVqz/VHX4yi2zq8ZpStM8sxGKM1Rmqd5hKlO4qokln5wMqypNQUmjDXiDaxof2hJeGmpUPCwZmFqA+G5NWLE350g+RswKnsUlmFSwq+rnTiDSMHAylB22e2/wBO0PJlm/hYv/pOV/KPMficjLMyaiZMTzAUoJdtWYGO/wD6YqVLw8tKrgqFeKiQD3bpHFfjF5ePnpUn8+dNB+bx3ADlim+g4xv5abxxZ0eRvEjCw84gKJSSzPxzH6Q96145YbosE0I/6lwxFSzHQniYFiUpUJhSWqCrZwFBRFdyGEDlIZ2B+l0u+pYW4vHC0ntHC6fQ2iWgJzJroRZicwChroa8R0rLlkpSNVJIzVZ8utKVLdoAhfhB/UNLUKtedB1hiXiXFLPdmLksTT/SQP8AjEbXZN/IVE43zKBOj0d2FAWNy/I8IFhwjMH/AFeHq5bZjlHUDeKJDoSQzuvuMrciXtwhZIVkNGCVBtaALe17+Yh0w2P1A0IOVg9wx0PBzA1SihK8qiVAsCS2odwb0AP/AB6mwmsAGJYBmNlM1Ohpv1j4JOZdLHLU3Z2HNyzwk6GmAlnKphVJBDjiCOjFi0Kp+GEhxNYGrZTTzh2YsMTbK7Fq1qedgddYn5cvcjgPtDWShckgJmkDLxAfc+2ipxBDsQ6mrvUFqcAR1gt8oYEucp3IIH/r3QmFjMIU3Bh/1arWqIEvgn8BRLAJbS3Igs7bNBFJSk03Feb15jNC5mEpsH99v7x8lZDFnS5fmU0duIvx6QlFslJjIVmVs5Je7+FS2I2v3gYUzBVAFKHHwsaHkTWsfYdaSHtkJ7EKQx3/AJiuLllScyCHvw0dzc2T1Jikt0WkfSp5yuq7qOjMSCLHjruIvUFTfSWKSzUYUFa0DQbDyHQlKqnMlJ5Ket3p4egO8VwUkBJcBJSo2JqCANb1Gu0J1TBrsr8RmpSSnUFRt+mg01ALGKfLK0BIICspLkEAgHw2BqASLWaLzJOZRSp6smheoLN5+2hFU4SyhIqFJCnI/Kzu7ljfXTWLirX2lRV9BkTchqSU0FtmY9nHSDf4gkJAG4ICQKhiClr0DVe54CB4ghSdCKeIPagOmwpTfeJmyiCaumtf9QdNHqK25wlXYLonDKCWZwKpfUUJe2zX2gk4AylN+omtXGbIBycKFN+MXw6AGbr1yD0CoGmYAWYWNORKwnqVecCluxpgjKCHDFwGNauRU3uN+OjR9InXfQV7g04M57RdaMy0nRS0udgyQR1JMVxiCUyzTMElJYUV+bvVV9ztFd9h32XmJOaZW6iQNsqlKPkp4WQTmoDUDjZ0nocoMOYhCgoKAtNKOeVVRyysGgGAUfmJS1MwbiB4W7g0hIF8l8wkmXpckcEK8IFNcv8A6hxGMXJmqIXQEEXIaiU3cMD4e8ZuLkkqDuzgJNyQlOV3rcJVBsUc2VmOYAvsMxVTkpSgx0HCKtp2VdDSylSiSWzHMCBS4qkgsDRmt2hTECjXppwI00s7RTDIChQ5WLtVgHYqcaMC+xsdvjOCXTmLkMxDP4jldiWJT9olp2Q7Nz4R8emSD4T9WhOlzl4hm5A6wji8Z/i5nzFAuWq5dvEU2uUvl5b0imLwwUhBdzLSrs6vQKB6bmB/MCCSAbltnflS94bm2qTLeSVcbL4cs6VsVBw/6kpcgGtwQAQdAOrMlb0OUhiLU8RBAI2cjsYy8XNqqYkUcKVzUwPkDyeLFakHLcimzsDUcaWEQ1J7RDvsYxiPGlzlS2VIvZKSdOHrCWHw6jctUPmzBxRR0qGaNAYjOgEHxBLjydtmL14x9iS6EiynAHEZVU8r8RCjJrTFbJRLsG2Lg65UiuhBLHoIpMUS5tQv1Yd9O0VQ1DmaleRzCu5BGbkDF5yElS0621oWBrRqv3EJifwUQC1bBQJ5CjXtSDSl5mJbM6TwNWccamFUukGjkub6E0A8z/aBYCYHCW+ix5GifMd4GnToW/QRWDICj+VlHi4OvRVYBPmFKlJChQkW2LbRpInAjMzFrcSmr/8AUHpHxlzP0jy/eEp/IrT7EsEt6AV83GU+g8ovjJYA+YfqWpSg9mSEn1Kh/wAYpJl1b9KiOYSpf2pBvijlKQbJSzb1Uo+vlF9TH7EsKmqGdgWPFKlsB7/eLIKsyAEgguggn8yeOyqHgoQXBCiyw0FtjTs5g6JQ6JQS25ocx41i+S6K5LoTkpylQu4cdACOrt3hqZiQ4SK3Ybkkm/M+URLU6lEgFkjzIPrC5SBMmS2qFAhTnUnTeorS0S4qQq5I0pc8v4nHiKRT9JYnpRusXxNZZJLqomnDKK8mFekZErwouSySQ50ABbyaGZk45Sf9Da2zA6HUh3hOCT/A6Vk4zFKVUOUghN661d6alqUYQtjJeZQYikuzAhnV4g+jlIHAQbALeWtxVLMXrfe+kRZKTqVtWrC7coalxeg5Uy+DlJYAOxI7mtjwAoLQTNnQlWiiVNV2DANwdR84SmziJihoEFXU5/2ENYhZBQBQJRRv/wAghNe/kbXsmUk5sqdSL2F9ff7rYmdLYML2JuaMVHmdONbCImTMyUqZswUSA96gkdukCliqeg6CrcqCKigSDicUpWFAEgnLW7zJba0AyGnHWCSFFSGcE5SxDBlJdjsBRQ4EcoDMlAjmD5OPv5QTDHLLzC7ZTxDkV8zxcbRT2tFXaGsX4VvUhalKfmoFQHIKFdQqBYwMpB0Clf8ArIWAerNwq8MNZ65QW4eA2/8AP/WFZ8z/ADAlqMernKX4+EF4hS2Ta7LfNKQymJQdKsoMjk+20UUQEBK21TmFSHDsa1AIoeHGsTFgOGfwi+5SDm517h4Wnrygg1ZY4VYFx1027xa2UtmipAQQKMpLuGqWWCCH/UX7GF52VRFAGSkk9XHkOh5wBM05Mv6FEDkD/LdBEkZZqk3CacwTlL9olJ7ZPthZgYFy4IS4/SrwqIPMAHruDBsIymBNAS5H6XJZtdhFMrubZiUn/gEMedfIQLFzj407BRf/AG1hO3pCe2M4kBiFByXJYtYs3Gj9vzNEY5KwSpJKQVE5gWB+rej1RfjtFZRcSnsspHLPS/AgEcusfLm+BD1BQon/AJLKP/qIfTKugMkqCnUQ7LBZqHLV2v8AUPYMXmrUydGGZuIdx1Sk04wWewzFg4WAeLpVp37taK/EK5Fm4FORSx8olyTYm1YFiCnTMKcPEq+9b8IanqZ2eoAL3AA8PUAgdBAxMOZL1onv4Unu57xOOkOxcuBl5usI9DSDtpE02WUhyW1ppQEMG8x1gCZeVJTQqTr+qoe96jyi0pRyK4FI75hDZw4JI3SA/wDumqln0ColNrRKehWUC6AaApevBwx5l+8HRiKB6FqjMmhibGUTV0S/NRUe7xz4c1Jqamg16RSxqZUY2f/Z"/>
          <p:cNvSpPr>
            <a:spLocks noChangeAspect="1" noChangeArrowheads="1"/>
          </p:cNvSpPr>
          <p:nvPr/>
        </p:nvSpPr>
        <p:spPr bwMode="auto">
          <a:xfrm>
            <a:off x="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220" name="AutoShape 4" descr="data:image/jpeg;base64,/9j/4AAQSkZJRgABAQAAAQABAAD/2wCEAAkGBxMTEhUUExQWFRUWGB4bGBgYGRgaHxkaGRgbGR4bFxwaHCggHBwlHxsdITEhJSkrLi4uGiIzODMsNygtLisBCgoKDg0OGxAQGywmICY0LCw0LCw0LDQ0LCwsLCwsLCwsLCwsLCwsLCwsLCwsLCwsLCwsLCwsLCwsLCwsLCwsLP/AABEIAL0BCgMBIgACEQEDEQH/xAAbAAACAwEBAQAAAAAAAAAAAAADBAECBQYHAP/EAD4QAAECBAQEBAQFAgcAAgMBAAECEQADITEEEkFRYXGBkSKhsfAFEzLBBkJS0eEH8RQjYnKCkqJTwnOy4jP/xAAaAQADAQEBAQAAAAAAAAAAAAAAAQIDBAUG/8QAKBEAAgICAgIBAwQDAAAAAAAAAAECEQMhEjEEQVETImEFMjORFBVC/9oADAMBAAIRAxEAPwBeWsM4I/vH1DAlIr973iEgiqT/AAbx4daPn7DMGbixj4B/7wBKiCxev3/aCJSrqN9mH7QqthYfK1CGMAWnn+7f2MU+dYeW1NO0SmYCb14cv5hNAVKAkEl94pLmh6cD5GJMwqHHWKy5w1Brc6XiEl7FQ0JqRQuD+8WUrje7AQhMUxIALEbU584LJmZglyaCh0FXI7kw0l7GHXPApXl74RPzg1xz35wjiMOsuUEHYHz984P8hdgVMCWzMWF9CwNXprD46BJjgqX9m/7RXI3v7e6wijCrGXxOKu3oPWGJGYGqn6wnEZJTRgz6A94rNl7EON3qTSm9D5QVZLWG49+7xCJatgDSnr5xNAVlTN2BH8/aJGIpq2vmPtFkpKrC+4cauPWIEt6MwJrsKmvG57w70AVMx2bW7196xeagBnHs1+9oXlSQkbV5/fjblEiekkguDZ9m4dR2ithZBBc126b9OEfFG6nLfYxJSN9+V4CoMRWm/M/s8LXsRYoU1Fgnb+edIvmU/Ds9/wBorlY1TQajk1ujQYENc+9oFTGgJWp29t9ohNDUhuIF9PSCfLzWLMHNIqqWqvD9v3hDRC5L2pyu7R8yhqLcu/vWBlJLuWN+Yr5wSWQ7bcPbQUBKkqFgDf7+cWly1EWbrtR4slFKEnltFZiFJF315uIOgJTX6gehgaJIqMygSLbN9osi31EltaRfOd31c7H+8K9hYBSXGvTo3pAMqv1q8obUTdtPP36xInq2HvpA5fIaKy5jg8L8vbwsidVyHJblW/7QNEnLRzz4NBUpo7U/i59Yp9UQVB1ZXKD/ADGalXt70iiZgIcUan3aDcuZ+8GkCPhNpUW7j28UShifDUmjW5+9oMXU9i9/SvF2MR8k9eo2t3ilL0NAsyE63HdxofdotKnoJIBq7NXtFjJdLG5GUeY7sY6H4F+EzNSJmZKUk3uXFLaWHrzvHjeR1HsuEJSdI5pSx4Q1/wB+Fv4iuZNQU0evNv7R6RI/BmFCcqsxJuoEpvoKsO0OS/wrgmA+U4G6lPd/ExDx0/6/L8o6F4s/k8vSp7aWfvFvnnp/cPaPWJPwLCJLiTLBYA7EUIpa4EZvxD8F4eYcyFKlvoACnoCH31g/wMkVppjfiSXTPOVORQitmra0LJSX1FfR/vSOxx/4MWgPJ8Y/S2VVOEYWNwa5YBmS1JCgPqBFi9OIpTlHNkwzh+5GEsUo9oRCTYB/tBJWZgepF9dOkDmTVioZwdKXS9D17wJWKmOHGbnu4b3wjPiu0zOkGVNUAa6MBx4wPC4pRUWD8DerfvEoxjiiSL062brF1TAbi/oCPuR3ibEyyJRIsa2fcDjrftElNS5I16OL+nWPq/zzLViJiF0ZT1r76+UJWx0VTICSGdnBDnVwaekWl+EM7B6d284qpCrEO2vFvfaKLUWLgM4Gle0VUn6HTD0NAT0bT35RK8w+nxC5tz84Oj4PPJSn5MwFRGXwqANW2+nc+kdd8N/p8QofMmun9KARoRc0jfHgyS6X9msMM5dI4dawCCw584smY4cWPraOh+OfhqdIVRKpiSSAUpJYBiMzWv5RgLUAdKNTz/iMcmKUXTJljlF7KG0WB4D9m5atBMLhZswEy5alJdswYJfbMohLxOKwM2WBnlqSkuHulzVsySUvfXSF9OSV06FxlV0ClzmpTp3ixmjdvf8APpCpAcZgOHT+4isw1tSn2r6wuSIbY5l2L+27wHPoTU++tx2gCUEB3fYdyRFs5LA1oataum1h5QWgsHOnksAWPXhVoJmVuO4gE/CBdLbNS1G9IUmYJZJIUWeniH7xPZNGjNUpwwbttBcMokWIcUBo1qRVUwuXGnvnSsTLm8L+UJMaRE1K7pZzWtweI1gVUnWpf1oH92hokuWq3nx4GKJW4YsWfs+vJ4Gx0gb3ah9fY9Ij5iwb3YDnx7tBsocU1awLvS7PEFmJDk6g9BAk/YUP/h+QZ8wJVQCquGUfez/vHoeECUJyISAkfltfnc8XMcz+FMN8pBmAVmWDaDdg/wDaN9RBo4670402j3/CxLHiT9s9Px8dRGlTVA/dj9jBFT3sxbmD51jMTMpS9edeUVQqp8eV9WY9HJBHaOlzOpI15U2j6EOQe9xEqmqFWpqPdPOMoTlFifEzfSBc0Yv+7cohWJCiKlyaigVTg3pE8rK4mrJxBKsoLtvt007weZkWjLMAKTQghwdPZvGdIWALkvrx6C9opLngEgkuL2txp7pBfyKrA4/8KYab9Lyy1cpcHor7bxnfEPwPLKSZMw5xUZwGNbEgU5sdI1peN8QULdaDUO3k0HRi2B8TVfU/3jF4MMv+TKXjwfaODxn4WxEoqUUZkpUnxIq4IUSugdgwBcCqhxjLmAgBKwQTcEMRTY8K9BHqycW+goLXrq8WMwKqUJJv4gLs35quLcoxl+nxf7Wc8vEj6Z5OtSwopUCljqNNi+1e0WlTb0AcP796x6PicDh5jfMlp8INvDVV3Y3evWF8R+HMIqWl0kZaZgSCxcAHcB9Yzf6dP0zF+LJdM5X4DMlGeBOCWUkhKlAKSlZPhWoGlG5BwdIZ/EWPxUlPhnLSpABOZ8igXZkmjeH6XNCN43cP8Hw8khYqpANS2rGu7Vbnyhf4pOz0o6rOx7e9Y68WKWOFPs7fFjwVSVmx+E/xMMXJRNSgJBoUhicwDKAHAuOhjpTMFjSPNcD8AK1yJomrlqlZ/Ck+FTqJqHYChej1uI6/C/FPnSkkBlPVJNiCxqBp5x08LSZdpNm8TSsL49CSghTB6VZjwL0L8YNJU6fWMT4/8OGLKpS1LQiVlX4S2ZVSymLlIAs4d+EZVsr0eeYn/ET5ueahWarJY5UJSWZ2CQKg33u0D+M/F5UtBkyspMwj5qk1T4CCEo3qQSrgwhf8TsMQoIWtaAAfGpSqlLlsxNDfrwjKJLOZepFK7FzzMebm8iTTgv7OLyfKcvsSovPnABwHD7do+zEbP2vUMdaV6xMvE/SncgsKlv7Vi5UCA4Ae3Y3/AH4GPOcWvZwUKgFnpr50fn+0WQos6na2tdzvp5wRQqSSC9Dxf2/IxKQHd9uVdR71iKEBQtQNKAVLnn94++cn9Q7GDS0gNQWIpx05U8oHMwEsk3vuBFJ/DGUTNPiofdj+4g8tYFXoxfs3vnAmdIOw05j7QBOGuSojfbYt1+8PvZI6ieAwqxDP72HrEzJhf6bg13rbm1e0InC5BlfMyb9WvFsMkliFPuOdaxNegGZgUGALtvBEhL2JKjryfTlCczE5Lhkk22Ds3nBVTC5BewIoTqQzanhWKjF2CO/+Gp/yUAfpD/8AKpbvDqv00sWHsO/X7Pl4NbJRl2G/Kr1B5xsyCS1X6kOC3X3pH0i/ake3BUhCbMIuz0ehqC1hmr29IbQhw42plqXs9R6QuqWQqocAkDTRr1/lx0NMmknKLkgAAWA0YQns1KKpmZ61fxtU3ux5kxKLORp9VQNR+UU5waYg5aOXDF7sds39rQOTJDhuR4MOJcG9jAkDYxKJY1AIF739KwvjJo5mzHLWlw9jTaCrIY1FKXfXifdYGoXJUok7pPPZtz2h1YWAlC4YlJawu1asTxDXgy53hINNgW30GrUOkVWXQmxciwAY9LjmIXQb8QAGe5a1+0S/wNDSMTRIO9Gq567x9PxDC6jTcMWYNXlC5LM1OzavTLt69IpiZZKdwS1CXHIksC8UrEGw8wlRvyccKF4urGXFR1sfe+8Ww8shDpAd2cEuRYVZm4vGUmbQ5mfMXarEkdwHNdxaLuiaNLDTwXJcgWBDtepeE8WhCVZmTUgue1tNK97QDDG4lkAEXOt1V4W8oB8QKwksC4s7lxrckPrraInIEbXw6YcqmuCW7BvvGt8PkAWYC/Uxz8j4ghGVh9Qrb6mjWRMUqWrIBmAoCSASxa2kbYuqsym6Opwj5WJc7s0UxrBKjqQfSPJj/UfFylfJn4Yy51MiakLBD0Nh15/6Y9EwmKnnDIOJSlE5bulJcCtBW5Zn0iJwrZcW+mjivx9IQkyljLnUCDfMWauzC1W+rXTjRiVJU1GoeBFfuDHef1CSkSZZWPElVCBRjd+NA3WOFcEBr7c/q4R4Pl6zM83yf5D6XNBqLgEEvw16iJVNSSQT4W11DWdhxis5AsKEJ04Afx25xWUgXvRweB24OT3jm5HO2WxAKQWY1Z7NQn7DvCuRwGNn/wCVgCzXcmm0PSgwCdBQE1vaurNfjFZiA36cu3P9hCug0BlPW547v/ZoshKmFFHiFADoMsWkSlJvqD9/sDFpZLDlEioXmYoJYCub3Xyj4T8w1YkeRb1cQIL1FwKceW9TA/nFsx0p0sx2/mNONKyPyGUVJrVmv1rQN7ETKJezMH5hmPaAyLvRvs5Ap7vBVTXAA/b/AFD7QmOxn/EDKQd/IuQfKDYNbzA9Q76UD+YrGaicRvUsH2NW6/eGsDighSVpqbjkWOX7Q8aqSbLg9o7iXiR88pUoJys12q49axvIFQAdepFAPWOL+Ly1KaakUpmBDFqefto3cBPUPEq2UdDZi/AekfRWezE1PiMsZhtmr1bhzgaALABgKim9NCPekUxeIdidW72iiZrJJB+pxsA1H84EWHkygTW71YuBycW69oIGrcHiC4HAqNQ2jxSVMoa29KDf20EfMHok5SzXqRrp3r3hjRMtJIIckDUA6DQ5ukLFWYpLNuH0a96Xu+vGCSgwcvUGrioHEawNKKg1FNcpqdCN+8FjPlNX8znQvbrt6Wis0JYBN6uCN76inO3GCKIzqAAIoQ9dNHLc4BPRlerudCRUjj5PCAAhBy3IUzne7tQ6b1r5klp/y01BoQTXU5i7a1ePpKSAGLA/S9rtZqDbpFx9NS2/oXfiP2gbAu4+WM2/1O6nIfUNr0hXH4apLhgAo7UoxANjry7tTXMsPo+bUuHflXrH2JlZklm8VGZmU715gEVg6AxTlSoK8IzEeJIYOoAA68NbE1pETsQkMgrTmdh9LuyjqRoD94HiZdDmFhVNwxBTU63J4AvpEpBYMAphlBDApfQg3bZ3OWtalPoS7M8TCkkKFHLFNcttBUB+dTXeNfAY6YEKyrSpx4duRbneEytAUy0KQf8A5coCS2xdwDxoauS8NfJykMlnAZaaBQbhR36bGMllcHaG8akYGPw0+dNQpUkqUlVFCYkBLginhLu+pFo9Jw/zPlyxMUCpIq2hpTjYVjmcCg/MEwAlQJF+js7eUdLhCXGYEfxGizOSF9OmYH9RT/kSnNCpQ65QRy1jgZTJDqp+4bj3j0P+pH/+EsMCPmOX/wBpZt7ntHny5QUwVWlOTE+nrHkeZ/Mzy/K1Mt/inrSlG2NCPQ9o+RiA4Sws3Rmbz8xFFSEg1uEhR4kOmrdz1gczDgKvVIo7E0GvHUxy0kzmCqxLFwenV/SPhirUDOCruzn3rFVYUG+hZv8AU+vR4+GHNAe/AHXp7rC0KvgtMxFqAaa6Bm9Yj54Na9//AOoBKQ7CtK7VchT13LwotCwSGNDoA3SlorjbDfoLKQwZmyguaVFS5GhavQQEywgmjk7b8CdKiGyrKC96V6f2gXzPUHqD/MOMrIsqki4al+37t3iEOUuKkAMLuB/HnFpaA7mjtmG8FkyglJc0alnqx9CIAA/MuGa7U0GrwMZqn6dBs5B9DBEl2q5D24v6/eDLkM1jw1Z3984V0Ozs8ISuWlZIFGttSsbK8N4AUsQKkVvaOW/DuIUtBQqpTZ397xoTMauXMHiJQS5AGjaF9/WPdxzU4Jns4pXFM0AtOQCYogpL5akmzNTcsSbQRE18zhwPT+8Z3xPHAoBVRxo1nFTsBDRU6qfpIbc0MaKRqaqXcFg3CDCXmBy7atu+phSVPLODQhvShg8okKfTX+zcXgspC0tTOHJu1NX8xEzsRlcKH1Fxo1HagoOQN+UFneFNCA5p792i2JSSkLcFvqFuD/wYVjAz1JIRkZjQuTz/AIHOJxCkqLqsSAGYlVA4B8ybBruYHMCSAqwFb8KuBz8+EQkhRY0KPBtQinm5hWMklqBgEqptvXw1udq+X0o5SrNUFwNaqHHh6RRa2e1AAf8AdfXiR0iiJgKE5qZSz72PWp9Bu7Qh2SCJZe5vpUgZn3Y+jwScsZCSczkZgLglOYV3ceUK4l3CUCpuaMHpmL6D7ReZKUsEAjMGDjU1IPCoHQmBuwRnfE8MEqBA+kkFq+HIAw9PLSEUy1S/EgFTKIKepu4cVPp11J0hSyoOQS/hsSPCzF6HwkXYwmqQpYzg5JifCaEhWX9QezimoYxNjobwk4sEkDkQ7F/pd67UH2hj/DhIJRLIeqglRYUdykVI6QrKlBfiSgFQUUTEhWVjSqSzWINRrwjSwODXQurhnCDfVKkmooLxnIqIrh5J8Siv5YJcszCjXZ/KNXBhVHJUdirM3WIV8OmDVJrqlqcCNYN8NlULhtD0PDSHFOwk0c//AFDnH5cqW/1Ekp0LW4UqY4YYx/p0+rgbFuDsO0dJ+OsYFzwgXQMtezD/ALCvERzGQP8AMA8Tlq/V9QY9HPSPL8mSnkkeJ5MrmyZjk+GxYgvuRzDsO8DleJiQ4JN760Bu5d34iDFYCWCrUBP+5S9BxHePkkMobc6VNuhjkswZSVMIAAqCEnsa+frAkz87JNMxIccS0MLSCQRodGHMPzYtwimIkMAxAp9LHUFLHa2nOBUIHkzDwXUbl9akWtXyhoJP6k9jFEhlKzBg73oTVY6eLlFv8asUGYtqLHlwgbroehDMwCVbEDSzFu7RISkFOagcV5UrHwSGFbVIsD+b7NAZyRUE6/8A2FzoGp/aL7ZAWVLLkUKgBmGzX8+14DODgkcctbnjxi6Z6QxAfQ8iGfjeKfOdLcS3Df09YauwsgLANC556JBHq0QlblreG/Yv2gK11FGAo4HqenrF1zWJB96N5DtGjVlPZ0n4PxgMwoLMqgsDqwtU0jpZsxL5Vjd32rsI85+FYhSFom2YkjnVP79RHbzfiqJiXQoqUxOUGzC53r0rHoeNP7OJ6XiTXGmI/GnQCrKwytlJahoOIAgnwz4gmYHH1JamxB06xzs7AzJyVFb3dSTXMp7F70YdDvBcL8MMllZlFZDNoku5pqdHOxa8bxbvR1NnZJxjEPYl/wDz77RqoxAdrPx7t5RxUvHZpqpKnBT9Ja6mF3HGG5OLKchU7lWXkWcchRuZEUpJ9CjNM6xcxzpT31gmYoDvegG9vfsRz074tlIDsRQ7ODGqcclcsKDuLj7+kS5UaJ2MGYlNMr00BIb7m1YFKCQAd1MAe1jxLwwieCE10IOl6feCLkMhhqM4+7cawJsrQhPCRqC8zLzZgH+/J4UwKPm5i/hCvCNaVc6WpzbaKfGMQJSVVAYJmDhmJBH/AJUfYg3wPC5EJJdIUnMWNd76bNFxdiZpKWBcEjK5qHtpuP2EFUbF8qswBexBNPL76QglEohyk1JAJ6AC/to0Ph6kFOQ1BJcK/N4alz7pDAPi8N4PDRSSGB5AFL7EFxxaM1KgQqhSsO4b6n8TKD1oaHjGzhkflJcAh92ygD3wjOxWGUhaSa0AJGwqlTb6HptGE2+zSKTEUyQ4UCUqAAKk7cb02hhKZyaBSF10ISpuIDvzppDk9IKWYFSRmSRQkCpAPKjcYAkomeJHhWjRQbmC9WLd6xF7ChqTi1KTZQNqmx4EHSGMCkIHiUWGlNBraFwglRUfCLnmCB50feMH8Y/HMkv5KB4pguNAbXFXYta140nkUFyfoxySUIts5H49iHnLUB4VEuA24OYcWrfRjGSta0pozj1LklnDXbn1hmViScpLFh2ZTPzcP2gYWnPXVy3G50rrxjx3K23R4cpKTsgjMQz0Iyh7DTntHyMSsByLAAtZ1Ag2s1PKKy2AofpcF+BAB7edIrip5GazONrZTXjUppxgq3RIypBIoALkgHrbqbbQaQrNcOVFjrcEBhzV6RmgrQDmpUZagioKvsB1gSVrzeI1JzA8WzdDUd4X02xbNfHSFJMvNch8pBSQBRlBg1uxFoAnK31NwYnzeND4N8SHyVJnIC0oylAbM31ghJ+pKC4qmxYsaguS0YMgELxABDsFobp/l2jX6N7i0bPHe4s5lKqFwQ3KhF+erRWaAc1iRQ62FeduHpDjIUFOyiCk0o7guAKEXHKArWkKzBnYsSavoT0oODbwlHZlWxTEPLIAaocgVIJ0NWprAhNJZJDAWNncmzXrrwh5aCoZizMX4MPzDlQjkeREYIfLZW21RYljy6RTqrofoRykg6Pbm1D2P/rhAVJJNna51dhb1hpX0gvYd2ZmHTyhFc8Okgslm7GvrCjbCOy+JWQSBwPTT3wjQ+D48S5yVGxUyuILX5QBVUpGUEJD3B/MxtuaEaEQEYfMgsSKUIHEORszvFxdNFQdST+D17GYRIkKUBo9uEYK5SStRIvXvWOo+BTxicMF08aP/QoR/wBgY5b4ejLkBuEJSRspCQlV+IIj2VtI9b2cj+IFKRi1hINTmBBb8iS78MzxTA/G1JSsLBVpoGpxrY23EG/GM5sUQk1UhChwITkfl4H7xg/MBysNbV+0ebJyhN0efcoSdHTqxktaQ0zKoVSCHIGU0LXD0PAaRoYf4ulCSn6lBnYhstB4T+bc6tvHFJmqUwzFj4SzPoRWvbamsLTZ6gFOSogAZnUXZLMHrqwjRZWzoj5DO/k/GMkwlsyE1SFGgcXp9WoZ29I1MP8AjGXlDrI50LsDwYftHlhxazkBKmegJLO5Bb3XaA/MBKaluTksBQuRcUvvFc30afXd9HY4n4snEzZEjMGXmQtWyCm2zkgAGt49CkEiXS1h0S/o0eJ/CsVJlTUqUkuixKlb63f8rU0PCPYvhWN+YRXw5TUetamlI2gzaE+QYHMlIfKXrTn9PFgAOJiVzGVUED8vNyW8gepeATvCqlmJerJoz73bvDS0up6AgW6v/NIfI1NDD4ljVy1HozAPvqT3MaOYTGAUP3DDy/mMiTLWAASMqhYij3I+/eOG/EfxKauciTKJloFDlJCipg6VF7CtAWcG9IylNLTDkkegfFFIBShNJgctn5i2o4tpGerFKSXUM3h8JeoZncgVuKRi/APhE1KFKPiBSVBRJKkkVprYW3aEMX+LErHhClsCdgwDuN3a+kQ5KLuWhTyxitml8d+NmQkArZTVBBaoorlU0N+8cFjZ01UzOScxY5XtVQCRoEhjb9fWHZ+OVOXmXVvCHqyEhwxarOL17wviUpSUkGhAAfYOcr+/KOSeZybPJz+Q5v8AANSaC7lJN6UevN3HQR8V/luU+jsz8HekNFQLApsBlvcBaiKXIPfNrSFvkhJIvmckuPqbMC+xL9DwjFK1ZzVoXmkCpLBRUGFLkKQ1KMwB5QVOJDVJAZ63LEW9YiYpJBAApWri6WHQlXkYFLwLoKv0s7mrZa6bgRpqXZTSfYyMV+piFOw4PlPT9oJLxIzJU1cwoLZmINB/x7CFl4BwGd0ijf7Xbm7HiTC+JkkAgf8AyHscwB5OG7bxKin0xcfhm3h0gJS1v0nYgpIPJz5RnptTKoaEu54mkNYQlTVZy1fzEgEEPs6S+vclQyDohTcEkjpWJjaErouU6iitnFXB0LAAO9zYQrPkAsoO9SBfxVanC7a0EWXJskuM3hFqZmLJpS9zSujGCSswDihB1u1HDiwpFp8aY0FwhUJDlTuTS5AADgk3ep6UiUT/AAEpA0CctiVO+nAv0gWImkKVlqliRxNq+emvSAiaooLoKf3s9gKgbWOrRTdqxvasZQywoqG2WrUU9b2DWgGIlIKklgAnTm5am7t1hYTlAalw51FAVNrdjEzgk3oQb6EMP4ieLTuwprZoApSCHNGHPiBo9LfqiV4ZRmLyEAEKFdc6TrXieUKIVUNVi9W034UB72iU4k56KDNkLgmviULXD5hbSGkyonf/ANK/iDJVh1fUhWZtGJKSx/3JfrAvxitUjFqSGSmYBMSSKEP/AJg5gl3/ANYjH/CmI+XjELBACpZSQTc5gQQxYHwl73MdD/VGV83ChaQVFCgWDVBLKAP1P9J1+mPUwzvDa9HfCf2Jnlv4qxOfEJmBWZOUJuCzEnSoFYphwClNKFi3pXaJSigUC5JNWFRSihZiDWGk4dbkqpQDKdx4da0qe145MmTl32c+SakvyLqQ30k3Banh3Y8/UxWYmigKhRfhUPThb2IYmyyyaFgK7VOp0AK0kGAJlsFpAHhcjfw2Fr1iU9WSroBMSESw1gxepNWSabO38wHFSqhRvlJPAgO3P7iHpkoszXDkbChBPUeQgcpIASoufEVvslyAk7WJfaLjL2XGXszQkFlNWta1bxchXhp31Pg3xnE4dloWrIAl5aiSCC+9dB9LG1oHhUpVUps13/MBYjl/6h2TLTUb/bTzesVLNRbzUzsPg/4smTliUuWlOegIsDUgHjbVi4pWOvwMtSiApJSQ4LNVlBuhbN+zx5KmYUzMwpkWFAWokPQ8Lh9o9qw2PQlCFiygOyq9o0wyU03I3wZXNUcr+L/xSB83DoT4kqCVkuCli5yjdmD82eOQw0w/OkskfUXVdypRSAP0gJNW5kxP4znqVj8RMPhcpptlkJST1KTGbhMQpkzNUkuNSQQxGhueo4xzTb+pd6OfJOX1Pwe+/BJSVJDWyADkXDx4gtAlAoOhKFcFDMFdHJ7JvHs/4exLywQXDBm97vHi/wAQnFUybZvnKYgaGYCObhJD7qaNvLXJJG3lK4ovgpwShIUwIIfjep4OodBFijKC5dq1N1fV/wDsmFJAOUFnzVSNQACkg8KekHmAE7pLDR7qoePiL7XjzWqZ50tAJqyKJcihr0FNvekFxYcOX0La2oDUWch4XkLBWM1QA4LXGvX9oZTQgCoy0F6M/ofLjFNtEshSPCoAMrKSNKMBXqczHcx9KWpIVbNlCjavhYs9GdxwgqnDcQ/rVjruOHGAkZbirWCt6MK+3gu+wsP852IIcO/oTxFUe2ik6QMyk+uwYtxdvbGBrTkCjoPDSxCz6a9BtF1uVgg0ZWbrbyA/s8So70JKwy5uUMGoQw45TTkyUgQH5iPYETLQ8vKfExcl2J0cXD02IoaQBaJJJJWpzU+EXP8Azg437E1fsJkzEJVokb7ZWL1FGpzaPiobmo8Wlc1Oh8PUnaCGWVEUDitSXdNSl9ssLiUcpLlkpzHcXNSTRgCG4wLYJF0ywWDgGpLPeo8O2nBwYlEzK4Joo5aauC3n+0KSZxoHqDfgH/aL4TEuGWCxo++vI0B84bi7CnZOKAyszEAKZrvv0IH9zAhMGWvMGoOpPPTtGkpKVA/qIy5msH15Fu0CnyCWykB3CrF6AAhJ1sSKX4VcXZSF8Hh3QpSaqWcovcJP7gk8Ds8CxQCWPFgByuGvUH/tGoyUpyJDJLvxdJJPOl4DMwidC4uzO2UF3Ipq8Xy9+inJCknEKehqKmuxIdWnvhGtO/E0whMtTKCikblQJTQvrx4xnzJISpRIalS+oOa2xzc2faFcXKYJNsqgQbgM9BuS4I6bRUJ09OrHCW6LSQVHPQJL13BqewL02ApBcY4SpizEOkhmYNfegHUx9IS7ADLxOmbNcbGG0FxmNCxB4H6mI3oeoiHL7hWrMzDvlylJqnxMCWCVGlKt9PYQJMkTEqrlXXxXGa9jVmAvxZzSNFOFCmUlRLFlJ1Q5YGlWd3u4BhcSAoLWUtZKrgGis2UCxpVraRakvRV0L/EAoqUtjlKszg0rqNKsCeJ4Qn8tZPiFwS4qkgJKtLOBalY2VS5ZByhtSnUqckkHWnKwvAJmHHhIDgO4PEZTXkbf6eMVHIlplqavYrhZIbMC2XQ1BsxSdm0PGLTEGpbQG2v727w/LRl8JegA5hhmfazC79Y+xJyhh9LBJI1oxfenpyiHO2ZuduxEzSlgq7Ah7MTfm5brWPWfwPIE/CyVkUDg8kLUn0S1fKPLBICgSHzAMGNFAvl6gsl9iBYR6v8AgTFy5Un5ZIyM9wSAtZVqz/VHX4yi2zq8ZpStM8sxGKM1Rmqd5hKlO4qokln5wMqypNQUmjDXiDaxof2hJeGmpUPCwZmFqA+G5NWLE350g+RswKnsUlmFSwq+rnTiDSMHAylB22e2/wBO0PJlm/hYv/pOV/KPMficjLMyaiZMTzAUoJdtWYGO/wD6YqVLw8tKrgqFeKiQD3bpHFfjF5ePnpUn8+dNB+bx3ADlim+g4xv5abxxZ0eRvEjCw84gKJSSzPxzH6Q96145YbosE0I/6lwxFSzHQniYFiUpUJhSWqCrZwFBRFdyGEDlIZ2B+l0u+pYW4vHC0ntHC6fQ2iWgJzJroRZicwChroa8R0rLlkpSNVJIzVZ8utKVLdoAhfhB/UNLUKtedB1hiXiXFLPdmLksTT/SQP8AjEbXZN/IVE43zKBOj0d2FAWNy/I8IFhwjMH/AFeHq5bZjlHUDeKJDoSQzuvuMrciXtwhZIVkNGCVBtaALe17+Yh0w2P1A0IOVg9wx0PBzA1SihK8qiVAsCS2odwb0AP/AB6mwmsAGJYBmNlM1Ohpv1j4JOZdLHLU3Z2HNyzwk6GmAlnKphVJBDjiCOjFi0Kp+GEhxNYGrZTTzh2YsMTbK7Fq1qedgddYn5cvcjgPtDWShckgJmkDLxAfc+2ipxBDsQ6mrvUFqcAR1gt8oYEucp3IIH/r3QmFjMIU3Bh/1arWqIEvgn8BRLAJbS3Igs7bNBFJSk03Feb15jNC5mEpsH99v7x8lZDFnS5fmU0duIvx6QlFslJjIVmVs5Je7+FS2I2v3gYUzBVAFKHHwsaHkTWsfYdaSHtkJ7EKQx3/AJiuLllScyCHvw0dzc2T1Jikt0WkfSp5yuq7qOjMSCLHjruIvUFTfSWKSzUYUFa0DQbDyHQlKqnMlJ5Ket3p4egO8VwUkBJcBJSo2JqCANb1Gu0J1TBrsr8RmpSSnUFRt+mg01ALGKfLK0BIICspLkEAgHw2BqASLWaLzJOZRSp6smheoLN5+2hFU4SyhIqFJCnI/Kzu7ljfXTWLirX2lRV9BkTchqSU0FtmY9nHSDf4gkJAG4ICQKhiClr0DVe54CB4ghSdCKeIPagOmwpTfeJmyiCaumtf9QdNHqK25wlXYLonDKCWZwKpfUUJe2zX2gk4AylN+omtXGbIBycKFN+MXw6AGbr1yD0CoGmYAWYWNORKwnqVecCluxpgjKCHDFwGNauRU3uN+OjR9InXfQV7g04M57RdaMy0nRS0udgyQR1JMVxiCUyzTMElJYUV+bvVV9ztFd9h32XmJOaZW6iQNsqlKPkp4WQTmoDUDjZ0nocoMOYhCgoKAtNKOeVVRyysGgGAUfmJS1MwbiB4W7g0hIF8l8wkmXpckcEK8IFNcv8A6hxGMXJmqIXQEEXIaiU3cMD4e8ZuLkkqDuzgJNyQlOV3rcJVBsUc2VmOYAvsMxVTkpSgx0HCKtp2VdDSylSiSWzHMCBS4qkgsDRmt2hTECjXppwI00s7RTDIChQ5WLtVgHYqcaMC+xsdvjOCXTmLkMxDP4jldiWJT9olp2Q7Nz4R8emSD4T9WhOlzl4hm5A6wji8Z/i5nzFAuWq5dvEU2uUvl5b0imLwwUhBdzLSrs6vQKB6bmB/MCCSAbltnflS94bm2qTLeSVcbL4cs6VsVBw/6kpcgGtwQAQdAOrMlb0OUhiLU8RBAI2cjsYy8XNqqYkUcKVzUwPkDyeLFakHLcimzsDUcaWEQ1J7RDvsYxiPGlzlS2VIvZKSdOHrCWHw6jctUPmzBxRR0qGaNAYjOgEHxBLjydtmL14x9iS6EiynAHEZVU8r8RCjJrTFbJRLsG2Lg65UiuhBLHoIpMUS5tQv1Yd9O0VQ1DmaleRzCu5BGbkDF5yElS0621oWBrRqv3EJifwUQC1bBQJ5CjXtSDSl5mJbM6TwNWccamFUukGjkub6E0A8z/aBYCYHCW+ix5GifMd4GnToW/QRWDICj+VlHi4OvRVYBPmFKlJChQkW2LbRpInAjMzFrcSmr/8AUHpHxlzP0jy/eEp/IrT7EsEt6AV83GU+g8ovjJYA+YfqWpSg9mSEn1Kh/wAYpJl1b9KiOYSpf2pBvijlKQbJSzb1Uo+vlF9TH7EsKmqGdgWPFKlsB7/eLIKsyAEgguggn8yeOyqHgoQXBCiyw0FtjTs5g6JQ6JQS25ocx41i+S6K5LoTkpylQu4cdACOrt3hqZiQ4SK3Ybkkm/M+URLU6lEgFkjzIPrC5SBMmS2qFAhTnUnTeorS0S4qQq5I0pc8v4nHiKRT9JYnpRusXxNZZJLqomnDKK8mFekZErwouSySQ50ABbyaGZk45Sf9Da2zA6HUh3hOCT/A6Vk4zFKVUOUghN661d6alqUYQtjJeZQYikuzAhnV4g+jlIHAQbALeWtxVLMXrfe+kRZKTqVtWrC7coalxeg5Uy+DlJYAOxI7mtjwAoLQTNnQlWiiVNV2DANwdR84SmziJihoEFXU5/2ENYhZBQBQJRRv/wAghNe/kbXsmUk5sqdSL2F9ff7rYmdLYML2JuaMVHmdONbCImTMyUqZswUSA96gkdukCliqeg6CrcqCKigSDicUpWFAEgnLW7zJba0AyGnHWCSFFSGcE5SxDBlJdjsBRQ4EcoDMlAjmD5OPv5QTDHLLzC7ZTxDkV8zxcbRT2tFXaGsX4VvUhalKfmoFQHIKFdQqBYwMpB0Clf8ArIWAerNwq8MNZ65QW4eA2/8AP/WFZ8z/ADAlqMernKX4+EF4hS2Ta7LfNKQymJQdKsoMjk+20UUQEBK21TmFSHDsa1AIoeHGsTFgOGfwi+5SDm517h4Wnrygg1ZY4VYFx1027xa2UtmipAQQKMpLuGqWWCCH/UX7GF52VRFAGSkk9XHkOh5wBM05Mv6FEDkD/LdBEkZZqk3CacwTlL9olJ7ZPthZgYFy4IS4/SrwqIPMAHruDBsIymBNAS5H6XJZtdhFMrubZiUn/gEMedfIQLFzj407BRf/AG1hO3pCe2M4kBiFByXJYtYs3Gj9vzNEY5KwSpJKQVE5gWB+rej1RfjtFZRcSnsspHLPS/AgEcusfLm+BD1BQon/AJLKP/qIfTKugMkqCnUQ7LBZqHLV2v8AUPYMXmrUydGGZuIdx1Sk04wWewzFg4WAeLpVp37taK/EK5Fm4FORSx8olyTYm1YFiCnTMKcPEq+9b8IanqZ2eoAL3AA8PUAgdBAxMOZL1onv4Unu57xOOkOxcuBl5usI9DSDtpE02WUhyW1ppQEMG8x1gCZeVJTQqTr+qoe96jyi0pRyK4FI75hDZw4JI3SA/wDumqln0ColNrRKehWUC6AaApevBwx5l+8HRiKB6FqjMmhibGUTV0S/NRUe7xz4c1Jqamg16RSxqZUY2f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71438" y="-2560638"/>
            <a:ext cx="7486650" cy="5334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222" name="Picture 6" descr="sheep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268760"/>
            <a:ext cx="8064896" cy="5069211"/>
          </a:xfrm>
          <a:prstGeom prst="rect">
            <a:avLst/>
          </a:prstGeom>
          <a:noFill/>
        </p:spPr>
      </p:pic>
      <p:pic>
        <p:nvPicPr>
          <p:cNvPr id="3" name="70 Sheep-Bleeting (Sound Effec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4974704"/>
            <a:ext cx="1080120" cy="1080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itchFamily="66" charset="0"/>
              </a:rPr>
              <a:t>Tiger</a:t>
            </a:r>
            <a:endParaRPr lang="en-GB" dirty="0">
              <a:latin typeface="Comic Sans MS" pitchFamily="66" charset="0"/>
            </a:endParaRPr>
          </a:p>
        </p:txBody>
      </p:sp>
      <p:pic>
        <p:nvPicPr>
          <p:cNvPr id="4" name="Content Placeholder 3" descr="tiger paintings">
            <a:hlinkClick r:id="rId4"/>
          </p:cNvPr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00200"/>
            <a:ext cx="6912768" cy="452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71 Tiger Roar (Sound Effec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1680" y="4509120"/>
            <a:ext cx="1257672" cy="1257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itchFamily="66" charset="0"/>
              </a:rPr>
              <a:t>Horse</a:t>
            </a:r>
            <a:endParaRPr lang="en-GB" dirty="0">
              <a:latin typeface="Comic Sans MS" pitchFamily="66" charset="0"/>
            </a:endParaRPr>
          </a:p>
        </p:txBody>
      </p:sp>
      <p:pic>
        <p:nvPicPr>
          <p:cNvPr id="4" name="il_fi" descr="http://4.bp.blogspot.com/-uR9m2O3YjoM/TWs9h6R3pVI/AAAAAAAASig/rQgVDaZwYB8/s1600/black_horse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00200"/>
            <a:ext cx="7128791" cy="4781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50 Horses (Sound Effec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1680" y="4542656"/>
            <a:ext cx="1368152" cy="1368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itchFamily="66" charset="0"/>
              </a:rPr>
              <a:t>Pig</a:t>
            </a:r>
            <a:endParaRPr lang="en-GB" dirty="0">
              <a:latin typeface="Comic Sans MS" pitchFamily="66" charset="0"/>
            </a:endParaRPr>
          </a:p>
        </p:txBody>
      </p:sp>
      <p:pic>
        <p:nvPicPr>
          <p:cNvPr id="4" name="il_fi" descr="http://sugarmtnfarm.com/blog/uploaded_images/BigPigFoliageSField-772081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00200"/>
            <a:ext cx="7272807" cy="470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66 Pigs-Animal Sounds (Sound Effec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3648" y="4398640"/>
            <a:ext cx="1440160" cy="1440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itchFamily="66" charset="0"/>
              </a:rPr>
              <a:t>Monkey</a:t>
            </a:r>
            <a:endParaRPr lang="en-GB" dirty="0">
              <a:latin typeface="Comic Sans MS" pitchFamily="66" charset="0"/>
            </a:endParaRPr>
          </a:p>
        </p:txBody>
      </p:sp>
      <p:pic>
        <p:nvPicPr>
          <p:cNvPr id="4" name="Content Placeholder 3" descr="http://www.taramtamtam.com/wallpapers/Animal/M/Monkey/images/Monkey_2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00200"/>
            <a:ext cx="6912767" cy="4853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58 Manic Monkey (Sound Effec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7664" y="4758680"/>
            <a:ext cx="1224136" cy="1224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Rooster</a:t>
            </a:r>
            <a:endParaRPr lang="en-GB" dirty="0"/>
          </a:p>
        </p:txBody>
      </p:sp>
      <p:pic>
        <p:nvPicPr>
          <p:cNvPr id="5" name="Content Placeholder 4" descr="http://3.bp.blogspot.com/_loo0HEXCRwg/TRnTDeOaivI/AAAAAAAAAVA/RTAeMENo-ZM/s1600/chinesehoroscope.rooster.jpe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6264696" cy="5112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17 Crazy Chicken (Sound Effec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2824" y="4597896"/>
            <a:ext cx="1384920" cy="1384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17</Words>
  <Application>Microsoft Office PowerPoint</Application>
  <PresentationFormat>On-screen Show (4:3)</PresentationFormat>
  <Paragraphs>13</Paragraphs>
  <Slides>13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Comic Sans MS</vt:lpstr>
      <vt:lpstr>Office Theme</vt:lpstr>
      <vt:lpstr>Animals of the Chinese calendar</vt:lpstr>
      <vt:lpstr>Dog</vt:lpstr>
      <vt:lpstr>Ox</vt:lpstr>
      <vt:lpstr>Sheep</vt:lpstr>
      <vt:lpstr>Tiger</vt:lpstr>
      <vt:lpstr>Horse</vt:lpstr>
      <vt:lpstr>Pig</vt:lpstr>
      <vt:lpstr>Monkey</vt:lpstr>
      <vt:lpstr>Rooster</vt:lpstr>
      <vt:lpstr>Rat</vt:lpstr>
      <vt:lpstr>Snake</vt:lpstr>
      <vt:lpstr>Rabbit</vt:lpstr>
      <vt:lpstr>Dragon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Animals of the Chinese calendar</dc:title>
  <dc:creator>Park Lane School</dc:creator>
  <cp:lastModifiedBy>emarnell</cp:lastModifiedBy>
  <cp:revision>8</cp:revision>
  <dcterms:created xsi:type="dcterms:W3CDTF">2013-01-29T07:33:19Z</dcterms:created>
  <dcterms:modified xsi:type="dcterms:W3CDTF">2020-01-28T13:22:31Z</dcterms:modified>
</cp:coreProperties>
</file>