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1" r:id="rId3"/>
    <p:sldId id="273" r:id="rId4"/>
    <p:sldId id="272" r:id="rId5"/>
  </p:sldIdLst>
  <p:sldSz cx="6858000" cy="9144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1752" y="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306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27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281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588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7802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493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595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665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032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31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875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1D0DD-0913-4A1C-9047-C551606950F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558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6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4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9562" y="539149"/>
            <a:ext cx="2976115" cy="517585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692106" y="664233"/>
            <a:ext cx="2984739" cy="396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769743" y="539150"/>
            <a:ext cx="2769079" cy="369332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858554" y="1161678"/>
            <a:ext cx="5090297" cy="40862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Maths 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7902" y="1752175"/>
            <a:ext cx="61592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2D shape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4673" y="6677349"/>
            <a:ext cx="614200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Student comment</a:t>
            </a:r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06819" y="7503181"/>
            <a:ext cx="619376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Staff comment: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98" y="577597"/>
            <a:ext cx="368598" cy="42664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4635" y="557099"/>
            <a:ext cx="327804" cy="4996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/>
          <a:srcRect l="4711" b="30864"/>
          <a:stretch/>
        </p:blipFill>
        <p:spPr>
          <a:xfrm>
            <a:off x="3407433" y="6729772"/>
            <a:ext cx="457202" cy="546865"/>
          </a:xfrm>
          <a:prstGeom prst="rect">
            <a:avLst/>
          </a:prstGeom>
        </p:spPr>
      </p:pic>
      <p:sp>
        <p:nvSpPr>
          <p:cNvPr id="18" name="Oval 17"/>
          <p:cNvSpPr/>
          <p:nvPr/>
        </p:nvSpPr>
        <p:spPr>
          <a:xfrm>
            <a:off x="3894610" y="6725431"/>
            <a:ext cx="655606" cy="49441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57694" y="6716584"/>
            <a:ext cx="664522" cy="51210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6"/>
          <a:srcRect l="4838" t="10358" r="-8611" b="32962"/>
          <a:stretch/>
        </p:blipFill>
        <p:spPr>
          <a:xfrm>
            <a:off x="5184475" y="6754608"/>
            <a:ext cx="380118" cy="48282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1298" y="7842679"/>
            <a:ext cx="308366" cy="37987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8"/>
          <a:srcRect b="34691"/>
          <a:stretch/>
        </p:blipFill>
        <p:spPr>
          <a:xfrm>
            <a:off x="389198" y="8244247"/>
            <a:ext cx="430466" cy="40064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 flipH="1">
            <a:off x="284673" y="5748307"/>
            <a:ext cx="6274384" cy="5539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Learning Outcome:</a:t>
            </a:r>
            <a:endParaRPr lang="en-GB" sz="1200" dirty="0" smtClean="0">
              <a:latin typeface="Comic Sans MS" panose="030F0702030302020204" pitchFamily="66" charset="0"/>
            </a:endParaRPr>
          </a:p>
          <a:p>
            <a:endParaRPr lang="en-GB" sz="1200" dirty="0" smtClean="0">
              <a:latin typeface="Comic Sans MS" panose="030F0702030302020204" pitchFamily="66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-4270422" y="5116216"/>
            <a:ext cx="1947787" cy="781923"/>
          </a:xfrm>
          <a:prstGeom prst="rect">
            <a:avLst/>
          </a:prstGeom>
        </p:spPr>
      </p:pic>
      <p:cxnSp>
        <p:nvCxnSpPr>
          <p:cNvPr id="39" name="Straight Connector 38"/>
          <p:cNvCxnSpPr/>
          <p:nvPr/>
        </p:nvCxnSpPr>
        <p:spPr>
          <a:xfrm flipV="1">
            <a:off x="-3561530" y="3887242"/>
            <a:ext cx="1086155" cy="199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12" idx="3"/>
          </p:cNvCxnSpPr>
          <p:nvPr/>
        </p:nvCxnSpPr>
        <p:spPr>
          <a:xfrm flipV="1">
            <a:off x="-2322635" y="5005280"/>
            <a:ext cx="1173217" cy="5018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80271" y="2045207"/>
            <a:ext cx="2548349" cy="293243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65481" y="2198766"/>
            <a:ext cx="5129187" cy="34163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36892" y="2254729"/>
            <a:ext cx="1057776" cy="146283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67589" y="2401846"/>
            <a:ext cx="3582628" cy="155101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509952" y="3900571"/>
            <a:ext cx="3838095" cy="134285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203554" y="5748307"/>
            <a:ext cx="3591114" cy="513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326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7902" y="597050"/>
            <a:ext cx="2976115" cy="517585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692106" y="664233"/>
            <a:ext cx="2984739" cy="396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769743" y="539150"/>
            <a:ext cx="2769079" cy="369332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858554" y="1161678"/>
            <a:ext cx="5090297" cy="40862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Maths 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7902" y="1752175"/>
            <a:ext cx="61592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2D shape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4673" y="6677349"/>
            <a:ext cx="614200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Student comment</a:t>
            </a:r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06819" y="7503181"/>
            <a:ext cx="619376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Staff comment: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98" y="577597"/>
            <a:ext cx="368598" cy="42664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4635" y="557099"/>
            <a:ext cx="327804" cy="4996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/>
          <a:srcRect l="4711" b="30864"/>
          <a:stretch/>
        </p:blipFill>
        <p:spPr>
          <a:xfrm>
            <a:off x="3407433" y="6729772"/>
            <a:ext cx="457202" cy="546865"/>
          </a:xfrm>
          <a:prstGeom prst="rect">
            <a:avLst/>
          </a:prstGeom>
        </p:spPr>
      </p:pic>
      <p:sp>
        <p:nvSpPr>
          <p:cNvPr id="18" name="Oval 17"/>
          <p:cNvSpPr/>
          <p:nvPr/>
        </p:nvSpPr>
        <p:spPr>
          <a:xfrm>
            <a:off x="3894610" y="6725431"/>
            <a:ext cx="655606" cy="49441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57694" y="6716584"/>
            <a:ext cx="664522" cy="51210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6"/>
          <a:srcRect l="4838" t="10358" r="-8611" b="32962"/>
          <a:stretch/>
        </p:blipFill>
        <p:spPr>
          <a:xfrm>
            <a:off x="5184475" y="6754608"/>
            <a:ext cx="380118" cy="48282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1298" y="7842679"/>
            <a:ext cx="308366" cy="37987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8"/>
          <a:srcRect b="34691"/>
          <a:stretch/>
        </p:blipFill>
        <p:spPr>
          <a:xfrm>
            <a:off x="389198" y="8244247"/>
            <a:ext cx="430466" cy="40064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 flipH="1">
            <a:off x="389198" y="5752818"/>
            <a:ext cx="6274384" cy="5539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Learning Outcome:</a:t>
            </a:r>
            <a:endParaRPr lang="en-GB" sz="1200" dirty="0" smtClean="0">
              <a:latin typeface="Comic Sans MS" panose="030F0702030302020204" pitchFamily="66" charset="0"/>
            </a:endParaRPr>
          </a:p>
          <a:p>
            <a:r>
              <a:rPr lang="en-GB" sz="1200" dirty="0" smtClean="0">
                <a:latin typeface="Comic Sans MS" panose="030F0702030302020204" pitchFamily="66" charset="0"/>
              </a:rPr>
              <a:t>I can draw and label 2D shapes.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-4270422" y="5116216"/>
            <a:ext cx="1947787" cy="781923"/>
          </a:xfrm>
          <a:prstGeom prst="rect">
            <a:avLst/>
          </a:prstGeom>
        </p:spPr>
      </p:pic>
      <p:cxnSp>
        <p:nvCxnSpPr>
          <p:cNvPr id="39" name="Straight Connector 38"/>
          <p:cNvCxnSpPr/>
          <p:nvPr/>
        </p:nvCxnSpPr>
        <p:spPr>
          <a:xfrm flipV="1">
            <a:off x="-3561530" y="3887242"/>
            <a:ext cx="1086155" cy="199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12" idx="3"/>
          </p:cNvCxnSpPr>
          <p:nvPr/>
        </p:nvCxnSpPr>
        <p:spPr>
          <a:xfrm flipV="1">
            <a:off x="-2322635" y="5005280"/>
            <a:ext cx="1173217" cy="5018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80271" y="2045207"/>
            <a:ext cx="2548349" cy="293243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65481" y="2198766"/>
            <a:ext cx="5129187" cy="34163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4471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7902" y="597050"/>
            <a:ext cx="2976115" cy="517585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692106" y="664233"/>
            <a:ext cx="2984739" cy="396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769743" y="539150"/>
            <a:ext cx="2769079" cy="369332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858554" y="1161678"/>
            <a:ext cx="5090297" cy="40862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Maths 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7902" y="1752175"/>
            <a:ext cx="61592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3</a:t>
            </a:r>
            <a:r>
              <a:rPr lang="en-GB" dirty="0" smtClean="0">
                <a:latin typeface="Comic Sans MS" panose="030F0702030302020204" pitchFamily="66" charset="0"/>
              </a:rPr>
              <a:t>D shape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4673" y="6677349"/>
            <a:ext cx="614200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Student comment</a:t>
            </a:r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06819" y="7503181"/>
            <a:ext cx="619376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Staff comment: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98" y="577597"/>
            <a:ext cx="368598" cy="42664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4635" y="557099"/>
            <a:ext cx="327804" cy="4996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/>
          <a:srcRect l="4711" b="30864"/>
          <a:stretch/>
        </p:blipFill>
        <p:spPr>
          <a:xfrm>
            <a:off x="3407433" y="6729772"/>
            <a:ext cx="457202" cy="546865"/>
          </a:xfrm>
          <a:prstGeom prst="rect">
            <a:avLst/>
          </a:prstGeom>
        </p:spPr>
      </p:pic>
      <p:sp>
        <p:nvSpPr>
          <p:cNvPr id="18" name="Oval 17"/>
          <p:cNvSpPr/>
          <p:nvPr/>
        </p:nvSpPr>
        <p:spPr>
          <a:xfrm>
            <a:off x="3894610" y="6725431"/>
            <a:ext cx="655606" cy="49441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57694" y="6716584"/>
            <a:ext cx="664522" cy="51210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6"/>
          <a:srcRect l="4838" t="10358" r="-8611" b="32962"/>
          <a:stretch/>
        </p:blipFill>
        <p:spPr>
          <a:xfrm>
            <a:off x="5184475" y="6754608"/>
            <a:ext cx="380118" cy="48282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1298" y="7842679"/>
            <a:ext cx="308366" cy="37987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8"/>
          <a:srcRect b="34691"/>
          <a:stretch/>
        </p:blipFill>
        <p:spPr>
          <a:xfrm>
            <a:off x="389198" y="8244247"/>
            <a:ext cx="430466" cy="40064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 flipH="1">
            <a:off x="389198" y="5752818"/>
            <a:ext cx="6274384" cy="5539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Learning Outcome:</a:t>
            </a:r>
            <a:endParaRPr lang="en-GB" sz="1200" dirty="0" smtClean="0">
              <a:latin typeface="Comic Sans MS" panose="030F0702030302020204" pitchFamily="66" charset="0"/>
            </a:endParaRPr>
          </a:p>
          <a:p>
            <a:r>
              <a:rPr lang="en-GB" sz="1200" smtClean="0">
                <a:latin typeface="Comic Sans MS" panose="030F0702030302020204" pitchFamily="66" charset="0"/>
              </a:rPr>
              <a:t>I can label and describe 3D </a:t>
            </a:r>
            <a:r>
              <a:rPr lang="en-GB" sz="1200" dirty="0" smtClean="0">
                <a:latin typeface="Comic Sans MS" panose="030F0702030302020204" pitchFamily="66" charset="0"/>
              </a:rPr>
              <a:t>shapes.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-4270422" y="5116216"/>
            <a:ext cx="1947787" cy="781923"/>
          </a:xfrm>
          <a:prstGeom prst="rect">
            <a:avLst/>
          </a:prstGeom>
        </p:spPr>
      </p:pic>
      <p:cxnSp>
        <p:nvCxnSpPr>
          <p:cNvPr id="39" name="Straight Connector 38"/>
          <p:cNvCxnSpPr/>
          <p:nvPr/>
        </p:nvCxnSpPr>
        <p:spPr>
          <a:xfrm flipV="1">
            <a:off x="-3561530" y="3887242"/>
            <a:ext cx="1086155" cy="199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12" idx="3"/>
          </p:cNvCxnSpPr>
          <p:nvPr/>
        </p:nvCxnSpPr>
        <p:spPr>
          <a:xfrm flipV="1">
            <a:off x="-2322635" y="5005280"/>
            <a:ext cx="1173217" cy="5018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80271" y="2045207"/>
            <a:ext cx="2548349" cy="293243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65481" y="2198766"/>
            <a:ext cx="5129187" cy="34163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7015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7902" y="597050"/>
            <a:ext cx="2976115" cy="517585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692106" y="664233"/>
            <a:ext cx="2984739" cy="396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769743" y="539150"/>
            <a:ext cx="2769079" cy="369332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858554" y="1161678"/>
            <a:ext cx="5090297" cy="40862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Maths : 3D shapes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4673" y="6677349"/>
            <a:ext cx="614200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Student comment</a:t>
            </a:r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06819" y="7503181"/>
            <a:ext cx="619376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Staff comment: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98" y="577597"/>
            <a:ext cx="368598" cy="42664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4635" y="557099"/>
            <a:ext cx="327804" cy="4996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/>
          <a:srcRect l="4711" b="30864"/>
          <a:stretch/>
        </p:blipFill>
        <p:spPr>
          <a:xfrm>
            <a:off x="3407433" y="6729772"/>
            <a:ext cx="457202" cy="546865"/>
          </a:xfrm>
          <a:prstGeom prst="rect">
            <a:avLst/>
          </a:prstGeom>
        </p:spPr>
      </p:pic>
      <p:sp>
        <p:nvSpPr>
          <p:cNvPr id="18" name="Oval 17"/>
          <p:cNvSpPr/>
          <p:nvPr/>
        </p:nvSpPr>
        <p:spPr>
          <a:xfrm>
            <a:off x="3894610" y="6725431"/>
            <a:ext cx="655606" cy="49441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57694" y="6716584"/>
            <a:ext cx="664522" cy="51210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6"/>
          <a:srcRect l="4838" t="10358" r="-8611" b="32962"/>
          <a:stretch/>
        </p:blipFill>
        <p:spPr>
          <a:xfrm>
            <a:off x="5184475" y="6754608"/>
            <a:ext cx="380118" cy="48282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1298" y="7842679"/>
            <a:ext cx="308366" cy="37987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8"/>
          <a:srcRect b="34691"/>
          <a:stretch/>
        </p:blipFill>
        <p:spPr>
          <a:xfrm>
            <a:off x="389198" y="8244247"/>
            <a:ext cx="430466" cy="40064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 flipH="1">
            <a:off x="389198" y="5752818"/>
            <a:ext cx="6274384" cy="7386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Learning Outcome:</a:t>
            </a:r>
            <a:r>
              <a:rPr lang="en-GB" sz="12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endParaRPr lang="en-GB" sz="1200" dirty="0" smtClean="0">
              <a:latin typeface="Comic Sans MS" panose="030F0702030302020204" pitchFamily="66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-4270422" y="5116216"/>
            <a:ext cx="1947787" cy="781923"/>
          </a:xfrm>
          <a:prstGeom prst="rect">
            <a:avLst/>
          </a:prstGeom>
        </p:spPr>
      </p:pic>
      <p:cxnSp>
        <p:nvCxnSpPr>
          <p:cNvPr id="39" name="Straight Connector 38"/>
          <p:cNvCxnSpPr/>
          <p:nvPr/>
        </p:nvCxnSpPr>
        <p:spPr>
          <a:xfrm flipV="1">
            <a:off x="-3561530" y="3887242"/>
            <a:ext cx="1086155" cy="199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12" idx="3"/>
          </p:cNvCxnSpPr>
          <p:nvPr/>
        </p:nvCxnSpPr>
        <p:spPr>
          <a:xfrm flipV="1">
            <a:off x="-2322635" y="5005280"/>
            <a:ext cx="1173217" cy="5018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80271" y="2045207"/>
            <a:ext cx="2548349" cy="293243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37902" y="1619280"/>
            <a:ext cx="5988778" cy="34163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443397" y="5752818"/>
            <a:ext cx="3505453" cy="73866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65481" y="1745308"/>
            <a:ext cx="770438" cy="355184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76619" y="1778265"/>
            <a:ext cx="704762" cy="3518887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5184474" y="1670931"/>
            <a:ext cx="103774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Prism</a:t>
            </a:r>
          </a:p>
          <a:p>
            <a:endParaRPr lang="en-GB" dirty="0"/>
          </a:p>
          <a:p>
            <a:r>
              <a:rPr lang="en-GB" dirty="0" smtClean="0"/>
              <a:t>Cube</a:t>
            </a:r>
          </a:p>
          <a:p>
            <a:endParaRPr lang="en-GB" dirty="0"/>
          </a:p>
          <a:p>
            <a:r>
              <a:rPr lang="en-GB" dirty="0" smtClean="0"/>
              <a:t>Sphere</a:t>
            </a:r>
          </a:p>
          <a:p>
            <a:endParaRPr lang="en-GB" dirty="0"/>
          </a:p>
          <a:p>
            <a:r>
              <a:rPr lang="en-GB" dirty="0" smtClean="0"/>
              <a:t>Cylinder</a:t>
            </a:r>
          </a:p>
          <a:p>
            <a:endParaRPr lang="en-GB" dirty="0"/>
          </a:p>
          <a:p>
            <a:r>
              <a:rPr lang="en-GB" dirty="0" smtClean="0"/>
              <a:t>Cone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346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391</TotalTime>
  <Words>74</Words>
  <Application>Microsoft Office PowerPoint</Application>
  <PresentationFormat>On-screen Show (4:3)</PresentationFormat>
  <Paragraphs>82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Jackie French</cp:lastModifiedBy>
  <cp:revision>61</cp:revision>
  <cp:lastPrinted>2021-01-05T14:44:55Z</cp:lastPrinted>
  <dcterms:created xsi:type="dcterms:W3CDTF">2017-01-31T20:47:30Z</dcterms:created>
  <dcterms:modified xsi:type="dcterms:W3CDTF">2021-01-10T19:50:28Z</dcterms:modified>
</cp:coreProperties>
</file>