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</p:sldIdLst>
  <p:sldSz cx="6858000" cy="9144000" type="screen4x3"/>
  <p:notesSz cx="679767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464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306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27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0281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588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02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49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595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66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03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3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875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1D0DD-0913-4A1C-9047-C551606950F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89979-378A-4E46-BFED-AC5C552381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55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jpeg"/><Relationship Id="rId10" Type="http://schemas.openxmlformats.org/officeDocument/2006/relationships/image" Target="../media/image9.png"/><Relationship Id="rId19" Type="http://schemas.openxmlformats.org/officeDocument/2006/relationships/image" Target="../media/image18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1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9562" y="539149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Literacy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 Don’t Hog the Hedge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76047" y="6211864"/>
            <a:ext cx="615926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Learning outcome: I can match pictures and symbols from </a:t>
            </a:r>
            <a:r>
              <a:rPr lang="en-GB" sz="1200" smtClean="0">
                <a:latin typeface="Comic Sans MS" panose="030F0702030302020204" pitchFamily="66" charset="0"/>
              </a:rPr>
              <a:t>the story.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8626450" y="3029494"/>
            <a:ext cx="854015" cy="19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8880659" y="6924556"/>
            <a:ext cx="1199612" cy="918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0768" y="24631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760768" y="24610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729631" y="24589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741279" y="24589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641522" y="2458905"/>
            <a:ext cx="6035323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641522" y="2458905"/>
            <a:ext cx="6187723" cy="36175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641522" y="2458905"/>
            <a:ext cx="6187723" cy="36175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224087" y="2166360"/>
            <a:ext cx="6547007" cy="3898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2262" y="2129010"/>
            <a:ext cx="1064414" cy="8403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6957" y="5154443"/>
            <a:ext cx="1008392" cy="76964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5895" y="2913380"/>
            <a:ext cx="633699" cy="98141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6957" y="3753778"/>
            <a:ext cx="765631" cy="8964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61436" y="4594176"/>
            <a:ext cx="1549936" cy="728345"/>
          </a:xfrm>
          <a:prstGeom prst="rect">
            <a:avLst/>
          </a:prstGeom>
        </p:spPr>
      </p:pic>
      <p:pic>
        <p:nvPicPr>
          <p:cNvPr id="22" name="Picture 21" descr="bat.jpe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234" y="2203712"/>
            <a:ext cx="1060602" cy="1060602"/>
          </a:xfrm>
          <a:prstGeom prst="rect">
            <a:avLst/>
          </a:prstGeom>
        </p:spPr>
      </p:pic>
      <p:pic>
        <p:nvPicPr>
          <p:cNvPr id="26" name="Picture 25" descr="hedgehog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743" y="2977930"/>
            <a:ext cx="1162452" cy="871688"/>
          </a:xfrm>
          <a:prstGeom prst="rect">
            <a:avLst/>
          </a:prstGeom>
        </p:spPr>
      </p:pic>
      <p:pic>
        <p:nvPicPr>
          <p:cNvPr id="28" name="Picture 27" descr="queen-honey-bee-aw.jp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986" y="3697752"/>
            <a:ext cx="1361881" cy="843702"/>
          </a:xfrm>
          <a:prstGeom prst="rect">
            <a:avLst/>
          </a:prstGeom>
        </p:spPr>
      </p:pic>
      <p:pic>
        <p:nvPicPr>
          <p:cNvPr id="35" name="Picture 34" descr="dormouse.jpg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2955" y="4407422"/>
            <a:ext cx="1425046" cy="801167"/>
          </a:xfrm>
          <a:prstGeom prst="rect">
            <a:avLst/>
          </a:prstGeom>
        </p:spPr>
      </p:pic>
      <p:pic>
        <p:nvPicPr>
          <p:cNvPr id="36" name="Picture 35" descr="toad.jp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699" y="5107679"/>
            <a:ext cx="1162451" cy="87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32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9562" y="539149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Literacy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 Don’t Hog the Hedge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407433" y="6729772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76047" y="6211864"/>
            <a:ext cx="6159260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Learning outcome: I can make a stick puppet and control my pencil.</a:t>
            </a:r>
            <a:endParaRPr lang="en-GB" sz="1200" dirty="0">
              <a:latin typeface="Comic Sans MS" panose="030F0702030302020204" pitchFamily="66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8626450" y="3029494"/>
            <a:ext cx="854015" cy="19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8880659" y="6924556"/>
            <a:ext cx="1199612" cy="918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0768" y="24631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760768" y="24610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729631" y="24589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741279" y="24589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503498" y="2458905"/>
            <a:ext cx="6035323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8168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79562" y="539149"/>
            <a:ext cx="2976115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692106" y="664233"/>
            <a:ext cx="2984739" cy="39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3769743" y="539150"/>
            <a:ext cx="2769079" cy="517585"/>
          </a:xfrm>
          <a:prstGeom prst="rect">
            <a:avLst/>
          </a:prstGeom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58554" y="1161678"/>
            <a:ext cx="5090297" cy="40862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Literacy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7902" y="1752175"/>
            <a:ext cx="615926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Comic Sans MS" panose="030F0702030302020204" pitchFamily="66" charset="0"/>
              </a:rPr>
              <a:t> Don’t Hog the Hedge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4673" y="6677349"/>
            <a:ext cx="6142007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Student comment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306819" y="7503181"/>
            <a:ext cx="6193766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Staff comment: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98" y="577597"/>
            <a:ext cx="368598" cy="42664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4635" y="557099"/>
            <a:ext cx="327804" cy="499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4"/>
          <a:srcRect l="4711" b="30864"/>
          <a:stretch/>
        </p:blipFill>
        <p:spPr>
          <a:xfrm>
            <a:off x="3162270" y="6690571"/>
            <a:ext cx="457202" cy="546865"/>
          </a:xfrm>
          <a:prstGeom prst="rect">
            <a:avLst/>
          </a:prstGeom>
        </p:spPr>
      </p:pic>
      <p:sp>
        <p:nvSpPr>
          <p:cNvPr id="18" name="Oval 17"/>
          <p:cNvSpPr/>
          <p:nvPr/>
        </p:nvSpPr>
        <p:spPr>
          <a:xfrm>
            <a:off x="3894610" y="6725431"/>
            <a:ext cx="655606" cy="494414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57694" y="6716584"/>
            <a:ext cx="664522" cy="5121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6"/>
          <a:srcRect l="4838" t="10358" r="-8611" b="32962"/>
          <a:stretch/>
        </p:blipFill>
        <p:spPr>
          <a:xfrm>
            <a:off x="5184475" y="6754608"/>
            <a:ext cx="380118" cy="48282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1298" y="7842679"/>
            <a:ext cx="308366" cy="37987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b="34691"/>
          <a:stretch/>
        </p:blipFill>
        <p:spPr>
          <a:xfrm>
            <a:off x="389198" y="8244247"/>
            <a:ext cx="430466" cy="400649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 flipH="1">
            <a:off x="245731" y="5930216"/>
            <a:ext cx="615926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200" dirty="0" smtClean="0">
                <a:latin typeface="Comic Sans MS" panose="030F0702030302020204" pitchFamily="66" charset="0"/>
              </a:rPr>
              <a:t>Learning outcome:</a:t>
            </a:r>
          </a:p>
          <a:p>
            <a:endParaRPr lang="en-GB" sz="1200" dirty="0">
              <a:latin typeface="Comic Sans MS" panose="030F0702030302020204" pitchFamily="66" charset="0"/>
            </a:endParaRPr>
          </a:p>
          <a:p>
            <a:endParaRPr lang="en-GB" sz="1200" dirty="0">
              <a:latin typeface="Comic Sans MS" panose="030F0702030302020204" pitchFamily="66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-3561530" y="3887242"/>
            <a:ext cx="1086155" cy="1999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8626450" y="3029494"/>
            <a:ext cx="854015" cy="199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-2322635" y="5005280"/>
            <a:ext cx="1173217" cy="5018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8880659" y="6924556"/>
            <a:ext cx="1199612" cy="9181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80271" y="2045207"/>
            <a:ext cx="2548349" cy="293243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60768" y="24631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760768" y="24610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729631" y="2458905"/>
            <a:ext cx="5129187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7705342" y="3754663"/>
            <a:ext cx="6035323" cy="34651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82496" y="5960610"/>
            <a:ext cx="3899722" cy="6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731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66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Jackie French</cp:lastModifiedBy>
  <cp:revision>59</cp:revision>
  <cp:lastPrinted>2020-10-01T07:21:19Z</cp:lastPrinted>
  <dcterms:created xsi:type="dcterms:W3CDTF">2017-01-31T20:47:30Z</dcterms:created>
  <dcterms:modified xsi:type="dcterms:W3CDTF">2021-01-10T19:49:09Z</dcterms:modified>
</cp:coreProperties>
</file>