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0" r:id="rId5"/>
    <p:sldId id="276" r:id="rId6"/>
    <p:sldId id="271" r:id="rId7"/>
    <p:sldId id="275" r:id="rId8"/>
    <p:sldId id="272" r:id="rId9"/>
    <p:sldId id="273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Sassoon Infant Rg" panose="02000503030000020003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5BE"/>
    <a:srgbClr val="ACDDFC"/>
    <a:srgbClr val="80C1EB"/>
    <a:srgbClr val="18A0D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64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677D7D-A110-425E-BF01-C2E7B712E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0EF86-F2B8-434E-BE23-A8E275D67B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B4A5B1-A8F0-444D-A06A-E826D529C4E7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077ED-344A-4B0A-B301-36AF52475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354EB-033B-4B6E-8AC4-00BD9211B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ECF3D1-9DFA-49D0-9135-B7D5F61C5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95E7AD-C33B-47E0-8AED-3E427B9B87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52A5E-C263-450C-B3B4-A71C978497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906911-4873-4199-B8E7-9A647E375191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CCCEDB-1323-49B4-87EF-E387900A79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513534-58B2-4A8B-8D5E-4DBF43F71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D2709-032E-4EA8-9E38-78798E3C49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F94DF-9ECF-4E68-8B89-C4F805CA2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971BBD-03EA-46C4-BD4E-EF34A53741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1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390602-CB22-4F8E-AEAA-EE0647069F1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49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8EFEE74-7B24-4D50-99E7-4CEBB99462D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020D73C-9B78-4470-A62F-8D6860C8385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E0D4EF-96B6-479C-BBB7-2B9F1C438D7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B1E42E-7909-4EB6-8DDF-0FDD0AC4574C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FC974C5C-E4D5-4BCC-B200-481C4546349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5179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82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8195" name="Content Placeholder 21"/>
          <p:cNvSpPr>
            <a:spLocks noGrp="1"/>
          </p:cNvSpPr>
          <p:nvPr>
            <p:ph idx="1"/>
          </p:nvPr>
        </p:nvSpPr>
        <p:spPr>
          <a:xfrm>
            <a:off x="750887" y="4885511"/>
            <a:ext cx="7632700" cy="616585"/>
          </a:xfrm>
        </p:spPr>
        <p:txBody>
          <a:bodyPr lIns="108000" tIns="108000" rIns="108000" bIns="108000"/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latin typeface="Twinkl" pitchFamily="2" charset="0"/>
              </a:rPr>
              <a:t>How are you and your friends similar?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9628" y="5517336"/>
            <a:ext cx="3300904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/>
              <a:t>What makes a good friend?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60" y="1442719"/>
            <a:ext cx="2673220" cy="334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20"/>
          <p:cNvSpPr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 SemiBold" pitchFamily="2" charset="0"/>
              </a:rPr>
              <a:t>Friends…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93421" y="2019300"/>
            <a:ext cx="1905000" cy="6019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Play with us.</a:t>
            </a:r>
          </a:p>
        </p:txBody>
      </p:sp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355081" y="2019300"/>
            <a:ext cx="1889759" cy="6019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Share with us.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93421" y="2866390"/>
            <a:ext cx="1904999" cy="94361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Choose to be our partners.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355080" y="2866390"/>
            <a:ext cx="1889760" cy="56261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Compliment us.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85166" y="4055110"/>
            <a:ext cx="1904999" cy="5854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Listen to us.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355080" y="3672840"/>
            <a:ext cx="1904999" cy="5854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Make us laugh.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30" y="1380844"/>
            <a:ext cx="3475990" cy="4627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10243" name="Content Placeholder 21"/>
          <p:cNvSpPr>
            <a:spLocks noGrp="1"/>
          </p:cNvSpPr>
          <p:nvPr>
            <p:ph idx="1"/>
          </p:nvPr>
        </p:nvSpPr>
        <p:spPr>
          <a:xfrm>
            <a:off x="755650" y="5325376"/>
            <a:ext cx="7632700" cy="995362"/>
          </a:xfrm>
        </p:spPr>
        <p:txBody>
          <a:bodyPr lIns="108000" tIns="108000" rIns="108000" bIns="108000"/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latin typeface="Twinkl" pitchFamily="2" charset="0"/>
              </a:rPr>
              <a:t>What do you like to do with your friends?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97" y="1468326"/>
            <a:ext cx="4129679" cy="374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699770"/>
            <a:ext cx="8220075" cy="12842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600" dirty="0">
                <a:solidFill>
                  <a:schemeClr val="tx1"/>
                </a:solidFill>
              </a:rPr>
              <a:t>How to be a good listener </a:t>
            </a:r>
            <a:br>
              <a:rPr lang="en-GB" altLang="en-US" sz="3600" dirty="0">
                <a:solidFill>
                  <a:schemeClr val="tx1"/>
                </a:solidFill>
              </a:rPr>
            </a:br>
            <a:r>
              <a:rPr lang="en-GB" altLang="en-US" sz="3600" dirty="0">
                <a:solidFill>
                  <a:schemeClr val="tx1"/>
                </a:solidFill>
              </a:rPr>
              <a:t>for your friend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70C1D040-03AD-48B3-8436-9B677D31BA33}"/>
              </a:ext>
            </a:extLst>
          </p:cNvPr>
          <p:cNvSpPr/>
          <p:nvPr/>
        </p:nvSpPr>
        <p:spPr bwMode="auto">
          <a:xfrm>
            <a:off x="1950720" y="2476501"/>
            <a:ext cx="5257799" cy="3002280"/>
          </a:xfrm>
          <a:prstGeom prst="roundRect">
            <a:avLst>
              <a:gd name="adj" fmla="val 640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 w="381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  <a:endParaRPr lang="en-GB" sz="1350" dirty="0"/>
          </a:p>
        </p:txBody>
      </p:sp>
      <p:sp>
        <p:nvSpPr>
          <p:cNvPr id="11268" name="TextBox 16"/>
          <p:cNvSpPr txBox="1">
            <a:spLocks noChangeArrowheads="1"/>
          </p:cNvSpPr>
          <p:nvPr/>
        </p:nvSpPr>
        <p:spPr bwMode="auto">
          <a:xfrm>
            <a:off x="1595437" y="2737440"/>
            <a:ext cx="5943600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Ask positive and encouraging questions.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526" y="3338984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</a:rPr>
              <a:t>Nod and look interested.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1" y="4004206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</a:rPr>
              <a:t>Look at the speaker.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5719" y="4634865"/>
            <a:ext cx="1023037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</a:rPr>
              <a:t>Be still.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0" t="24309" r="17552" b="15588"/>
          <a:stretch/>
        </p:blipFill>
        <p:spPr>
          <a:xfrm>
            <a:off x="5896450" y="2933700"/>
            <a:ext cx="3172777" cy="388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25766" r="51500" b="15589"/>
          <a:stretch/>
        </p:blipFill>
        <p:spPr>
          <a:xfrm>
            <a:off x="745332" y="2868236"/>
            <a:ext cx="2209800" cy="379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9B45F66-C035-4BE1-99BC-95A263D81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33553"/>
            <a:ext cx="8220075" cy="723265"/>
          </a:xfrm>
        </p:spPr>
        <p:txBody>
          <a:bodyPr lIns="108000" tIns="108000" rIns="108000" bIns="108000"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cs typeface="+mn-cs"/>
              </a:rPr>
              <a:t>How do you feel when your friend compliments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937260" y="5551208"/>
            <a:ext cx="72923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/>
              <a:t>How do you feel when you give someone a compliment?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58" y="1338352"/>
            <a:ext cx="4541760" cy="351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534988"/>
            <a:ext cx="8220075" cy="10048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600" dirty="0">
                <a:solidFill>
                  <a:schemeClr val="tx1"/>
                </a:solidFill>
              </a:rPr>
              <a:t>Compliments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1633538" y="1774640"/>
            <a:ext cx="5905500" cy="12253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Pay your friend a compliment if they </a:t>
            </a:r>
            <a:br>
              <a:rPr lang="en-GB" dirty="0"/>
            </a:br>
            <a:r>
              <a:rPr lang="en-GB" dirty="0"/>
              <a:t>are feeling down. It could even </a:t>
            </a:r>
            <a:br>
              <a:rPr lang="en-GB" dirty="0"/>
            </a:br>
            <a:r>
              <a:rPr lang="en-GB" dirty="0"/>
              <a:t>cheer them up!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1601629" y="3297499"/>
            <a:ext cx="5905500" cy="99448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Always say ‘thank you’ when someone </a:t>
            </a:r>
            <a:br>
              <a:rPr lang="en-GB" dirty="0"/>
            </a:br>
            <a:r>
              <a:rPr lang="en-GB" dirty="0"/>
              <a:t>pays you a compliment.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1652588" y="4589463"/>
            <a:ext cx="5905500" cy="99448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Make sure what you say is </a:t>
            </a:r>
            <a:br>
              <a:rPr lang="en-GB" dirty="0"/>
            </a:br>
            <a:r>
              <a:rPr lang="en-GB" dirty="0"/>
              <a:t>nice and genuine.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3"/>
          <a:stretch/>
        </p:blipFill>
        <p:spPr>
          <a:xfrm>
            <a:off x="330642" y="1774640"/>
            <a:ext cx="2161612" cy="490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1"/>
          <a:stretch/>
        </p:blipFill>
        <p:spPr>
          <a:xfrm>
            <a:off x="7039807" y="1747838"/>
            <a:ext cx="1906073" cy="490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0" y="981553"/>
            <a:ext cx="4212120" cy="5253144"/>
          </a:xfrm>
          <a:prstGeom prst="rect">
            <a:avLst/>
          </a:prstGeom>
        </p:spPr>
      </p:pic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3550921" y="1760220"/>
            <a:ext cx="4937759" cy="6019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Do you think that all friends last forever?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3558541" y="2641305"/>
            <a:ext cx="4937759" cy="57156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Can everyone be a friend?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3558541" y="3510214"/>
            <a:ext cx="4937759" cy="567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Can we be friends with someone all the time?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3550920" y="4383573"/>
            <a:ext cx="4937759" cy="914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Could you be friends with someone after you have fallen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DB31677C-FE28-4D20-9D96-AF5D55C5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5457190"/>
            <a:ext cx="7632700" cy="798513"/>
          </a:xfrm>
        </p:spPr>
        <p:txBody>
          <a:bodyPr lIns="108000" tIns="108000" rIns="108000" bIns="108000"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cs typeface="+mn-cs"/>
              </a:rPr>
              <a:t>Try and remember how to be a good one!</a:t>
            </a: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" r="2132" b="45102"/>
          <a:stretch>
            <a:fillRect/>
          </a:stretch>
        </p:blipFill>
        <p:spPr bwMode="auto">
          <a:xfrm>
            <a:off x="1457643" y="1242060"/>
            <a:ext cx="6377310" cy="33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" y="2634064"/>
            <a:ext cx="3863340" cy="288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200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</vt:lpstr>
      <vt:lpstr>Sassoon Infant Rg</vt:lpstr>
      <vt:lpstr>Calibri</vt:lpstr>
      <vt:lpstr>Twinkl SemiBold</vt:lpstr>
      <vt:lpstr>Office Theme</vt:lpstr>
      <vt:lpstr>PowerPoint Presentation</vt:lpstr>
      <vt:lpstr>Friends</vt:lpstr>
      <vt:lpstr>PowerPoint Presentation</vt:lpstr>
      <vt:lpstr>Friends</vt:lpstr>
      <vt:lpstr>How to be a good listener  for your friend</vt:lpstr>
      <vt:lpstr>Friends</vt:lpstr>
      <vt:lpstr>Compliments</vt:lpstr>
      <vt:lpstr>Friends</vt:lpstr>
      <vt:lpstr>Friends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Jackie French</cp:lastModifiedBy>
  <cp:revision>140</cp:revision>
  <dcterms:created xsi:type="dcterms:W3CDTF">2014-10-01T16:09:27Z</dcterms:created>
  <dcterms:modified xsi:type="dcterms:W3CDTF">2021-01-10T15:55:48Z</dcterms:modified>
</cp:coreProperties>
</file>