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DC40-658E-4355-9646-161A6C0DCCEE}" type="datetimeFigureOut">
              <a:rPr lang="en-GB" smtClean="0"/>
              <a:pPr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217F1-1B55-45F3-BFCA-4B34A230E02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uk/url?sa=i&amp;rct=j&amp;q=&amp;esrc=s&amp;source=images&amp;cd=&amp;cad=rja&amp;docid=ir4FlhaY5eN9UM&amp;tbnid=v4m8nHhIpY_f0M:&amp;ved=0CAUQjRw&amp;url=http://rajivawijesinha.wordpress.com/2010/08/13/historic-buildings-x-the-taj-mahal-at-agra-c-1650-ad/&amp;ei=K7PFUuKlLeHH0QWyqYHQDQ&amp;psig=AFQjCNEuuNd9ir4MEatdM2CEkhr_WCnRPA&amp;ust=138877456543570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docid=vFV8QZlAW1sDDM&amp;tbnid=cMITxVq-UOFoWM:&amp;ved=0CAUQjRw&amp;url=http://www.m2mtas.com/intl-news/2012/2/20/meet-indias-first-transgender-pastor.html&amp;ei=LqHFUqytNtTu0gXFy4DoAQ&amp;bvm=bv.58187178,d.ZGU&amp;psig=AFQjCNG8dyoAfLmMSrbjKfaPiC7VD7H0mg&amp;ust=138876977476515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cream+tea&amp;source=images&amp;cd=&amp;cad=rja&amp;docid=ZmIrZR4zYWIzVM&amp;tbnid=LynLCVlml7Mr9M:&amp;ved=0CAUQjRw&amp;url=http://ispilledthebeans.blogspot.com/2011/05/traditional-cream-tea.html&amp;ei=I_4tUvzeBbT40gWcsYD4Aw&amp;bvm=bv.51773540,d.ZG4&amp;psig=AFQjCNGCkd6K2-4ESag0vXFXIErStndXYA&amp;ust=1378832262624391" TargetMode="External"/><Relationship Id="rId2" Type="http://schemas.openxmlformats.org/officeDocument/2006/relationships/hyperlink" Target="http://www.google.co.uk/url?sa=i&amp;rct=j&amp;q=cream+tea&amp;source=images&amp;cd=&amp;docid=ZmIrZR4zYWIzVM&amp;tbnid=LynLCVlml7Mr9M:&amp;ved=0CAUQjRw&amp;url=http://ispilledthebeans.blogspot.com/2011/05/traditional-cream-tea.html&amp;ei=DP4tUtizGaWd0QXohoHQCA&amp;bvm=bv.51773540,d.ZG4&amp;psig=AFQjCNGCkd6K2-4ESag0vXFXIErStndXYA&amp;ust=137883226262439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.uk/url?sa=i&amp;rct=j&amp;q=&amp;esrc=s&amp;source=images&amp;cd=&amp;cad=rja&amp;docid=4428rXnDcG9XjM&amp;tbnid=ne-LGMmZ5Io65M:&amp;ved=0CAUQjRw&amp;url=http://www.indiajump.com/bindithe-forehead-dot/&amp;ei=eqLFUtfwNuOl0AWiv4GwDw&amp;psig=AFQjCNHEUBVSg5pfI1K13zsl-uBUArOP5g&amp;ust=138877018831773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uk/url?sa=i&amp;rct=j&amp;q=&amp;esrc=s&amp;source=images&amp;cd=&amp;docid=P8wVzfd5y5sX4M&amp;tbnid=tV3FTi5iyDOXQM:&amp;ved=0CAUQjRw&amp;url=http://www.interpals.net/phpBB/viewtopic.php?t%3D67386&amp;ei=06LFUtP_NOWd0QXDjoGYDg&amp;psig=AFQjCNGfM9O34bBb4--WnGKF-P2qKuWUmQ&amp;ust=138877034993105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.uk/url?sa=i&amp;rct=j&amp;q=&amp;esrc=s&amp;source=images&amp;cd=&amp;cad=rja&amp;docid=pb7p6OpCgIgnnM&amp;tbnid=g5IH-KGq0rr2eM:&amp;ved=0CAUQjRw&amp;url=http://www.ayurveda-music.com/dosha-harmony/Pitta-CD.html&amp;ei=PKPFUr6qA6O00wXcvICoCA&amp;psig=AFQjCNEawkrea9LzmgVLGAvtmWSswIz1mg&amp;ust=138877046059650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docid=b2N9y2R9SZk-TM&amp;tbnid=AyEZwfIycJeZRM:&amp;ved=0CAUQjRw&amp;url=http://www.drinkofthegods.co.uk/day-10-elixir-curry-r/&amp;ei=O7DFUt7TAcKx0AWvlIHQDg&amp;psig=AFQjCNGvuX_-VsDNOWu8s9GlBVuN6mur2Q&amp;ust=1388773801910262" TargetMode="External"/><Relationship Id="rId2" Type="http://schemas.openxmlformats.org/officeDocument/2006/relationships/hyperlink" Target="http://www.google.co.uk/url?sa=i&amp;rct=j&amp;q=fish+and+chips&amp;source=images&amp;cd=&amp;cad=rja&amp;docid=cUS9nUY5kyIYwM&amp;tbnid=yyyHDlvfQlJUrM:&amp;ved=0CAUQjRw&amp;url=http://www.fishandchipsredcar.co.uk/&amp;ei=3cssUqzmI4iA0AW8toGIDQ&amp;bvm=bv.51773540,d.ZG4&amp;psig=AFQjCNG_B2-BrzW3ypUztDQs7IitIhVSbQ&amp;ust=137875388073880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.uk/url?sa=i&amp;rct=j&amp;q=&amp;esrc=s&amp;source=images&amp;cd=&amp;cad=rja&amp;docid=hik6-6RTjb-UPM&amp;tbnid=fKlUOxzWiiG_ZM:&amp;ved=0CAUQjRw&amp;url=http://www.telegraph.co.uk/men/active/10396993/Why-curry-neednt-be-a-guilty-pleasure.html&amp;ei=ZLDFUte1I9GN0wWDj4DIDw&amp;psig=AFQjCNGvuX_-VsDNOWu8s9GlBVuN6mur2Q&amp;ust=138877380191026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uk/url?sa=i&amp;rct=j&amp;q=&amp;esrc=s&amp;source=images&amp;cd=&amp;cad=rja&amp;docid=5ZEfc5g5PiZd_M&amp;tbnid=6b8B67B8ZzY-HM:&amp;ved=0CAUQjRw&amp;url=http://wallpaperhdfree.com/yeh-jawani-hai-deewani-upcoming-2013-romantic-film-hd-desktop-wallpapers/madhuri-dixit-and-ranbeer-kapoor-dance-in-yeh-jawaani-hai-deewani/&amp;ei=WbHFUsz0JoqX1AXv5oCADg&amp;psig=AFQjCNGi7DBAZlmXvBwrqsZkUj5gJS4BPQ&amp;ust=138877408082169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docid=SAsZhZOaOiz5OM&amp;tbnid=zHMJo3dofvzNRM:&amp;ved=0CAUQjRw&amp;url=http://www.hennatattoodesign.com/2013/03/indian-henna-tattoos.html&amp;ei=8bHFUr7GK4WJ0AWux4GoDg&amp;psig=AFQjCNEtJMflzZISa9qMcxcI6MKOiQdApA&amp;ust=1388774235535958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://www.google.co.uk/url?sa=i&amp;rct=j&amp;q=&amp;esrc=s&amp;source=images&amp;cd=&amp;cad=rja&amp;docid=SAsZhZOaOiz5OM&amp;tbnid=zHMJo3dofvzNRM:&amp;ved=0CAUQjRw&amp;url=http://www.hennatattoodesign.com/2013/03/indian-henna-tattoos.html&amp;ei=kbHFUqvjAurV0QXM24DgDg&amp;psig=AFQjCNG6VRG09_yzchoPT612HhawnYmLyA&amp;ust=138877414901911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nnatattoodesign.com/2013/02/henna-tattooing.html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google.co.uk/url?sa=i&amp;rct=j&amp;q=&amp;esrc=s&amp;source=images&amp;cd=&amp;cad=rja&amp;docid=PPKM5vS7KDxtkM&amp;tbnid=ZikuSdhOlW4EQM:&amp;ved=0CAUQjRw&amp;url=http://bestmhendidesigns.blogspot.com/2013/07/floral-henna-tattoo-new-designs-and.html&amp;ei=LrLFUtf3G_Ka1AWq04Aw&amp;psig=AFQjCNETLKFHWWwkLmgPrRKlFegxN1edPA&amp;ust=13887742934778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India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The </a:t>
            </a:r>
            <a:r>
              <a:rPr lang="en-GB" dirty="0" err="1" smtClean="0">
                <a:latin typeface="Comic Sans MS" pitchFamily="66" charset="0"/>
              </a:rPr>
              <a:t>Taj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err="1" smtClean="0">
                <a:latin typeface="Comic Sans MS" pitchFamily="66" charset="0"/>
              </a:rPr>
              <a:t>Mahal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26" name="AutoShape 2" descr="data:image/jpeg;base64,/9j/4AAQSkZJRgABAQAAAQABAAD/2wCEAAkGBxQSEhQUEhQWFRQVFBUVFxQXFBQUFBcYGBcWFxUUGBYYHCggGBolHBcYITEhJSorLi4uFx80ODMsNygtLisBCgoKDg0OGxAQGywlHyQxLSwsLCwsLCwsLCw0NCwsLCwsLDQsLCwsLCwsLywsLCwsLCwsLCwsLCwsLCwsLCwsLP/AABEIAMIBAwMBIgACEQEDEQH/xAAcAAABBQEBAQAAAAAAAAAAAAAFAAEDBAYCBwj/xABHEAACAQIEAwUEBgcFBwUBAAABAhEAAwQSITEFQVEGEyJhcTKBkaEUQrHB0fAHIyRSYnLhFTOCkqJDU3Oys9LxNFRjg8Il/8QAGgEAAgMBAQAAAAAAAAAAAAAAAwQAAQIFBv/EADQRAAICAQIDBgQFAwUAAAAAAAABAhEDEiEEMVETIiNBYXEFMoHwM5GxwdFCofEUQ1Jy4f/aAAwDAQACEQMRAD8AA5aWWpctLLXaOVRHlpZalC04WrspoiC0+WpCI1p8tXZloiyU4WpctPFXZVEWSny1LFLLV2VRGFp8tSZacLV2SiPLThaky10Fq7Koiy04SpQtdLbJIA1J0AGpq7M0QBdT+eVdZauYnhty2xZ1MELBmQIB8PlUOWsYcinG0+pvPjcJU10/QiC10FqQLXWWjWAoiC12FrsLXQWpZmjgLXWWuwtdBahVEYWnC1JlroLUIR5afLUgWnipZRHlp8tSZaWWoQjy0oqXLSy1LKoiy09SZaVSyUA8tOBUmWlFJWdSjiKUV3FKKuyqLODv2Bbu50uu48IK2rrovhzbqsFo5chQrA4xbg8J1G4MhvWCAaKX7dsWczB3yOG8KPlVspjxbTqJjlpzoZwxrUZbQKwBIMyBsInlpSGDK3nl3rHs2JLBHulqKfLUgWny10bOfRHlp8tSBafLV2VRGFp8tSBa6C1dlURZa6C1JlqSzZLEKoksQAOpOgFXqKoWCwL3WCW1LMfgB1J5Ct3wns8lhVLDNd5tJ0/lG4Gu/OivBOELhrYUasdXbqfwHIVYvLXm+N+ISyvRHaP6/wDnodnhOGjj70t3+hn+J4JSpHI9CfLz8hWJxmFNtiCZB2nl5edegYvXcxoeWnkayHGllo3P9K1wOeUHsG4zDHJHcFBa6C1Fh21g89vLyq1lr0WPIpq0eeyYnCVMjy04WpQtOFolgmiMLXQWpAtOFqWZojC11lrsLXQWpZKIwtXcNewosszm5cfMV/VWb14WyDHiNtCA08iZ1jrUAWrd3g6NaQtnhASFtrcya3bd4zlhSS1sTuZrnfEsrhBJS02/qdD4diUsjbjdID8PxiXlLIZglW8LKQw3EMARVrLUeAvI4PdghVYrqDM6EnXfeatZadxT1QTfQTzQ05JJdSLLSy1NlpZaJYKiHLSqbLSqWSgDlpZa7inik7OlRHlpwtSAV0FqWSg5gkjh93Td35csqf1rLYBBl061sLYjhx8y52933VlOHDw++udwr8efux7OvAj7EuWllqbLSy107OfRGFp8tS5KcLV2VREFroLUoWustSyURBaNdj7QbFWyeQZveFMfbVvgfZ7vE724SFM5VG5g6knkN6pXn+jX2yGJS4q6CQWQxHIiY5Ujn4qElPFHnT/Mbw8NLab6o9Gc6a7VSxOIgawPIldPjVLEkZZuXJhddZ5amF2ocFtuoIzMIH1dAY1Hi21j8xXmd2diEESYzEp+8ugP1h+OlZHil8FtIMa+1P2UWxthBJynX03iNvWsrjrFudn3/d9/KnuG2JmWxzceCI5R+TRaKC8KsZryoGzAhxlPXI2Uwehj4V6Rd7MolrxGXic3IHUaeWtdXHxkcKqXocvPwryyWn1MnlpwtPaMyNJG8fbUuWupGaatHKljcXTI8tOFqULTha1qM6SILXQWpMtdBallaSMLWr4bbH0RZA+tv/MazIWtXwwfsq+jf8xrlfF34K91+jOj8NVZfp/BicAgCQBEO/8AztVjLUeBX2x0uOPnP31Zy10MMvDj7IUzR8SXuyLLT5aly02Wt6gWkiilUuWlU1E0gHJSyVLlpZaV1D9ERWN6e2QQCCCDsRqD76q8egYa9O2Qg8t9PvoX2DuFsOwJmLh56gEKfdrNVr3ovRtZtsbxAJgsgt3GADfrMtsKSWMgAvMA845VmOC4oPKwwO8kadN9q2uKEcPUfwufizGsnwkeE6c653B32kv+zHuIrslt5It5acLXQFdAV1LOdRyFrt7RESIzDMJ5iYmnC0uIpF22Ge4Tl8Ii4VjKObctPTX0oWTLplGPULjxaoyfQks29/NSB7iv/cKbu9G5EDSZ3zqp+8Ub4DwzvVzEkQx0A31Q+1y9n51Zx3Aks23ZQTnuBiWdjBe8GYAclkk+80hk45QyOA1DhlKCYIv8Xa1hj3uKCGxas3HtWrEwtzMEGdyc7E+m40FZniePZ72GZbpuC7bFwZrOVgA5BBymFg8zW2fhchgyoc2UMpIIOSCg21jSqfaJXzBzBdlyMwInIDMeztJpGE467XnY84NQplZscxBD3QRlHgIaF00IEwDrV3hF5VMK8MdMwBiI6ztQi2sXWkAwkwRpIAo3wO4mUqUQEHpp05n7utEyxShsjOOTcgkwne78Q347VXfAWm3a2dtck/bUgxyklR3ciCVHta8is6f1qV8QM0BF3g8vXn60nb8hgpvwu0qtcQW8yAkEWwCNOR/O9BeM9q1Fq1fbG3Mtx2tQuGtrlZSMxKvqFAIMkkwREzWmxiyl4fwkD5/fQ1uz1q4uV7SFYAgtoRAAnQRoBv0Fbi1/WYad7GWwS3vp11M6uq3Yu5kKtBgyuXQkyPLU9IoljHARvEAYIGsGY2HU6itFb4SFMqEzafW3jqY9eVYHiNkm9cJ3DOAJgDxb9JgDXyrqcNxSa0roc/Pw3e1M1BtRp5D5gGPWna2QSGEEbg7/AJio+E4vvgGgoQwGmYnwxqIE6+VNbH664C7s8AtmFwKJLRGfnH2U9HiHrUOqbEpcOtDl0oky04WpctOFpjULaCMLR+1islhVVGcAe14FBkmYDMDA9KCha0+AEWF9D67muV8VbeOO/mP8AkpvYwfDMTnuXlCMAGLFmiMzbppoTpOnWiWWoMIP1l8f/ID8VH4VbinuHl4UfYX4iPiy9yPLSy1JFKKNqAaSPLSqSKVTUTSAIp4qhguOWLrZUuAnSJlZkEgAGCdAaJRSyY5pA/asxhLxH7oHxYAms5+ji4e8uryKK3lIMffWh7Zx9DuTzKD/AFrWa/R7fjEMpO9sqo6w2Y/fWW+8Eiu4z13iwjAIP4Ptk/CsfwUaN7vvrTcftYg4VWFwBSgIQIqrsNBufnWS4Al3M2YjKBqMupOsQZ0j0pDg33m/VjXER7iXoGjA1Og67V1loD25/wDSwdmdQfmdfLSrHY7GG9hULGWQm2TuTl9knzyla6WvehLs+7qC+WiXaUResj/4o+QrO8e4p9HFqACbl5LcH90nxEa7xt60d7Ts/wBJtAoB4SNHnSNT7NK5p+NBe/7B8UPDkwxwPEm1hrrjk+g8yAB84rsYt7uFY3BqLlsSAdRnSDHXWq+D/wDSXZ/3i/atWlBXBiREvb6D/arXJ4j8dv1HcKXZIyfaTil0X3toSoU6kbknxb8h5etT28a7IM8FgIkCJ5gwOenyqpx7BXjibzpZdvEIIRmB8ImI+FWmUqBmUqwA0II+XKiQS2oJJ2mQZpe5yOQwfcIBobice+qqxAO8aE+8ctToOtFrLHPcnX9Xv7gPfWcsvJPqaPNWDx9RWsOwIKyCOYMGtl2bxj3FKP8A3iAMDpLLME9MwkiehrH4JpcanU9dI8Wlang6xiEM8nHlqjCKWyrYOmaK8RF7rlHXqeVZ/tHxF0ZbaHLmtIzMPa1EAA8tj51orq6Xf5VnTzrM9pcNeNxGtW2eLFsSASJk6aeRFYhTe5T2DnZe+7Dx6lY8XMght+pGXfzrz/jl9hinVds7E9dXYR8q9E4DZZYzAqTk0Mz9ad/WvPu0Cn6VdMfWcSBp/ePR+G+Z0CzUabsmvs/8Yf8A4q/xAg4m7Bnw2zvP74+6hPArrJaZkALB8wBMA6LrMGKfhuMe7ebMiqBbUEhyxJBMEDKN5M+6uir7WL9Gc+S7k/cJ5acCuopwKc1Cmk5itLgl/Up/L95rORRpbDtaBFwqCNAotgAeUoTXM+Jy7kfcc4OPeZlsMP2jEj+JDy6N+FXKE4PDXBjLpe4xCqPDpDZpEtAExHzodgMYTxS8s+E2ssHTW2ViP8zn301gyVjjZjPjvJKjTxSiuqVMahbSc0qelU1E0Hz1irZLmFMSAog7HVAOk8hXqvZczhLMkk5BJMgzzGuum3u5V5bgrjtctqJbxW1CEnK0MMqnyny0r2LDYZbahUVUUT4VAAE6nQedLJj0wR21H7Fd/wDr/wColYfsddy4yySQJYqT/MpAHvaK2/bcxg7nm1sHyGdTPyrzXA3VS9bYzlW4jToDAYGflUvckVsfRHHkP0JI/wB0nl9Uc6xXAd393Wtpx9x9FUaE90vn9UVieAMMzieQ+2kuDfN+obMtl7FLt9isthU5u86jku8eeoqp+jS9K4hOQdG/zBgf+QUN7d4otisvK2qgepGafn8qufowTxYk+Vof9Q04n3rAuNQL3aq7mxuCtdHDEcvE6ge/wGt12qYHE2iDMqY/ymvN+LXM/F7QOytbXeD7Obf1atZj7ai/blmgMIl2OvIb9YoOTfJF+4SCqDXobXgF8W8Pcc6w23M6CB8TUuJxvfYYsVynvLYI3H94h0NZHB4zLiL1pmIFzDW2VTJWUvQxAHOHEx0qDsD2ibEpjbTGQt6w9oaQLbXMuUf5Qdf3jSGbG3lcvJB8dLGuoY4x2ga3da0gllbUsdB0AA8vtqticQbwLHTQCJmOsUF7Q3QuMvMVJ8QgAak5QYB9AfhRe0fACJgqDty2++pCKjT6hZO0yJLPjuGJHdDn/Cp/PuoHaET6/hWpFk+JgrQ6AAacwADEzWZs2Hj+7ubjXu3HMHp0Bpi0CjYVwmWIBOYRpI+6jHDbcuh9Y/y1juEd4bo/V3AM0mbV0b94ea/mfStrw4+O2MrjzKMANDMkjSg5eTCIM4hfDd6wPtoNxXi5sZEXVmRGmTABG8c9QfhR7ElcjmdxsCp5+RnnWQ7VyLqMLbNFhNlnWW0kTypeKtmos0PBMcboltGUiRy12I+FYLj+Ky4i4sb3LhOvLO1bjs6coMqRopgwD1/GsN2gw7PibhVWYF7kEKWBi64MR0Jo3CumzGbmFuEvFm4TyJP+kVW7P4gG65BEFd5G4YCPXyrrhts3LWIUo2lwrBBkkKjT8/lWCwUrh7t/IT3d5HVoOWVvWm0O0wT8a6cZrYScOZ65NPNR25YAgGGAI0OoOoNAOy/Eu+vYtVJYC6HG5hSuXToJSffRO0QLs2HcbiRbRnOy6nyH1j7hJrU4Bw1hCNQVkQd+YNYftNbb6Ne8Lew3UcjRrsnfb+zcPvpbtbrcfQZR5dNgaQ4+dxSGMGOnYMLRjL8n6in5mvP+zWL/AG+08j9YXUiT9ZGOnvArV8UutaxL3D4Uaw2UslwZiIOUZiNdOdecYLGd1fssRGS5bJHlmGb5SaPjdwgXOPel6ntBNNNRF6bPTdiuklzUqzmI7RMGIS0GUGA3eosxzg7UqzrRegBdnuzQsXHuXClxpm2QCMkyWgbDei3FeN2cMFN1ozTAALExuYHLWsanbhztaX/MaDdo+LnEsjFMuVcsTPOZoYaj0DjWJt4nBXCjZg6EpyJZJfLBGh8B08q8suHTyCnoOVHOF8ea1YFrICA+aZPM6iPSR76BXdzpG9QtI9rxfGEZWD94z5dw7qNV5id55etZXA4kW3DZivKc7L7gZ8qGP2uZrZAtamIbMT8tthWc4hjXunxCANAOQ8/Wh48aiqNTbkzQ9tLYS6tycxuKS0lpBAygGeek1c7AQRfExmKcyNAG13gmT7qyuLxr3VGcbBVB8WyiANT01qbguNey6sgmWykGcpVtDMR6z5CtadqJZfDs/E0yHxHFoFJPS4FBn0Fepdsb72cC1zOSQ9qCTcUQWE8/L5GvGL15kv5rejK5ZcvLWRAq4MfiTaNt7tw2z9S4zMJGxAJ8J1oOXHdN+RuEqTPVO0WPt28Rg70e0lxQS9wMBcCxJJ21/OtY/wDRNiAuPKkkB7DjQldc1rKPl86F8a7Ttet4dMgBsxDjUkwixrv7I0oTwzEvZulkkGImcpGqsPmo0rEMXcafmblPvbHpv6QeL5VdPFC4h7anO2mbBspI/wATtI8/Oo/0KY2beJts7RbKOoLPCq2ctAB2lSffWK4pxO9iLZ7yCxvm80A+0yAMco0G3KoOynEb2GuXGtqfHaa2ZBjUjX1/Gs9leJx8y9ffTPfLOIs3ASAG8TCcsxH7x35c99KkVLehCjeNRuT06c68n7M9pcThhdUqCHaZckbCIEb/ANKMjt3cQhbdtWVZgswzHToGPUiJ6Us8Mlsgye1m+awhzSokbmAY0kCfzvUwsLoMvKfZE8vLSsdgO1eIuW7kYZXYnUi5lAzyEEFdYCxPOOU1Bie0+Oyuww4TLbfc5SDAOm+slY86x2bNbmj7T92mGu5sqllYLOVZI+qDuTFee4/jbWrBNsurTlU5jGxkjrBHSp+M8RxOLwltLiHOzZlCISXKqrMYA0BzGs7xLB3hhrVs23F1rjMLZRs59rUSJIiKaxVCOl+b/n+AM4NuzV9leO5+IXRcM22w6kEnYoUI35/rHFGOzbLk4ezATeGJkbeJi1yPcQRXnGAwGKW8rLZuDIombbmIKkDQa6qNPKjPCL2NX6OoQqMI111zJl9vMWVueoPPr8ayQTuvvmXC+RvluomGxt+B4bmJZTA/2a5QIj+CK814QoPBMYDuuKtkconuB7+dWsR2lxJw12x3Qy3Dck+Gf1kk6zJg84+ysnat4ju3QFwhIZrYJysdNWWYOw3nat48bSd9UZnLc9p4JfDcNsPlhlw0TpJa2hDfNZrGfoxH7VdULKmwxYnkUZMp1/mPwrPLxfHi2lsOy21XuxbGTIQZzSDMkyfjpEU3Br1/DXjeRWJUFQA0BpgGdwyx+dKz2LSfqWpXR6N+kXGd1YCKvtCWJjVZAC7cyT/lNWuxONRrNhANPo9xSpg+JSGLnfoVHofQYnj3Hr2MsxcXKdDlCwRlJ58xqfjQHheKxuFY3bDEjIU1KuoDtqO7bSfDvHPfWsQxXGnzNTdP6B/tLx3vlKMACly62UhSzI6lreXKNlAaZ5ZZMyKwN+7MkHWN51/Oo+FFmwd5GW5dDEAtJJL6EMAImYM7UPXCLmEq5WROhEjmNBp0prDUY0Czbys2fFu2RFiACbjiCVLLkEamdy0iNPWtBgcccThleChdTK7wQSCNeUjfpWFx+Gu37puWbTd26jMdQC4WGkEA7zy570TwGPv2rIDoWKaQ0KyZmgXADrcIE+FZ3E0VZV5g+xbW2wX/ALIufvA/4nFKg78fvToTH/Cb8KVV2kejL/08/wDkvzBv9gBd39dLa/MtSbhVke1cg/8AET7poMvEXE+InMADJJ0G1cNdBMzM0RRfmCckuQc/s/DDe4x9LunySnuYXB7nX1uXD/8AigaN61xev8gK12a6sx2r6INnEYYbW3P/ANjAfA1EcfZ/3LH1uTQVmPOultsBz18qixo08ldAv/aFj/2ynrLmphxWzOmGSfWaCrbB5jz11HuqQBF+sfgB796vskZeav8AAUTi1uZ+j2QeuoNcnjCn/Z2h/hc/fQ7vR0+O1cFvd/5q9EUVrkwqMcx2CL/gAHzqC5j3P1gPRV/7ahsWC2usekyfLrRTgnBjiLndpkECWLSYEquw3MsNNNxWJyhFbmoRk2Dhfc6l2+Me6iPCOGX8SWW3JhZaW0A6kkxRPjfBLVgMquTcVwo3BjuS3sqI1f7qL/owY2lvvdkd5kAzTqFzAxvzal58RUG4IMsVyqTI+zXYtLgc4hmGUwqqQA2knWOX3VpMN2Vw0K2UqZg5CRyMfYPiaKDilsTlAIJJGwEH1+NV049ajVl000ZTypGeTJPnY1GEY8ibDcDsWw2jFlkqxuPIBAYc9ht7qV/gKknKx1XfPlPtW21K6N7AMEGedV7faSydFcE+vr+Bq/b4ojEAMpJ0A6z99Dua3NNJmM41hruGwtlkcqzgu4ae+zGB4cpGSAROnw2qnf4ncTA27hR2xC3my3mUFVE5Qp66aa8zW74vYa5aY5Bm7u4FJYSO83H2CsbxjCOtpMO1xERw10xLAeHwnQczGnxpiORTSvnf8g9Mk6X3yKvAO0t/vsgVDnCs0Z1I21GVh+9Wx4CDiMO99pUXRc8OZngr4B4m1M5G9NtaC9meEhca1xSGQYcQfZEsVXntAT/VXWES/wDRDZsXO7aw1628kz7d3LKkdAdaHl0ybr0+/wBDWO1zBX9iXe5uXgRkttczqCJ8EltCNue55VTwl0tZuXQwNtIVnNuApkeE6iNx8aPdnsS30PEWLxDMWvK76ktnXVtus6VkeEYwDh2LtMYL3LbbGPCbfl1ptSnvt/gXaj1NDgXfwmLRQnQlbqzy3BNbiwEZVzW7Z6TcaeXJlk61nez+IjAWrYIM22JMH65Zo/1Vl+xt8m+UYlkFtjlJJUarBA2Bn7aBmxzyeXL+4XDOOPe/yNR20vklFNk5TLSGnWI6wNORrjhKqllDFzWWIyq0EmI0npUXbHxWcyNJUyRliZgA6nkPt8qk7NYAvh7TAtDpcuE5WKgqwTJI2J384NByR04VFqtw+Ka7S1LyCmDxtpJLAgGZORpAHICPnRLB8UwbCc6qeYOadJPv3rO/2r3NwqyknxNtEALObXkdRA6VLgu2+DYZSUUdGEDU6k5gOVA7KVXpYWU7fzf3NA2Kwr6rcsyORIzTB5FhrT3Rh2YeO2NAR4l+fioab2GcAqtplbUHIo3GhDAHlzqHE8NwpYaKNBGUn389/wAappLmZWrqHF4fZOsp8J+w0qC2+EYaN3HlmalU2K7x4YLZ6VILMbkfGKrPfbr8K5W55a9a9NqRxNMmX4XaZ9AaYlRy+J+4VUNwn+mlcxU1GdHVlk3uke4R864N0neoa6U1nUbURA6mu0FchD+RRTgPD1vM0kgLGnMzPw2qrLaKli1JAHpsST6Ab0cTs5cVkF1cmbUTMx1y8vfUOKwy2cVYy6CVPPeSD1rd9qm/aEnciTrPKgzyNTjHrYSMVocgfwThipcfKJ7uxnJOplripvyEZtIqbsVwxrSYy44IINm2hJYyO+nn5Kvx5VoeyoQW7zuo8UW2bXVeS/Fj8aIY1bdvCuLRlSya6mT3iA1zc+Z9q4+qHMULxpmI7QgHFOCJGYcv4QKvWH8I6CB8v6UQ4jgrVxiWYB5Ox8QG4kUMxoVCApEQNtetahK6Rc1VkyXZJ/kn/TNAlbfnrVu3d8Rn/d/dQy1eEkHrTAFF7BYfxhtfanlG7Rt61p+G3/Hb9R8qy+Hx426mPZ9aL4DEfrEGvtD3UHJyYWJtbt/W6vIKY+A/r8ayHaR5axIkGyOXXkZ33o41zW4JPs76g+yvx/pQrFX7RVFvELNtSpO8CdQeW/ypWGztBmXezN7fTQBRyj2lgfAGhdzG5MVidQAVu+Exq2aRz3ifjRXhL21AFtpEqSeuqiayPaK4BiLp3l2+cjWiYY6nJffkZyNKmWOEE93eIOrGZI8iJ98T76y6YdhbvgAbxEanxpEe+K0vBXGRo0EDTpoar4G0pulSAQRmieYZSD8QK6iXJHOcubNFhECIiDZVVfgAKDcDwIt4jEEbDKBMbN4oiJEQKK56ZSASeZ389IHyorgBUxuL62X/AJW+w0b7BW//AObbmPF3nn9d9T1oJiGlGA1lTp10rSdmLYt4O2gPsZhOnUyfia5/xGPcT9f5HODlcqMpxewGxbDT+6aNPd99eZ3l6dI98fjXqGOYfSzB1yHnruOmlYNrH69V0jvlWNtM+1GxLw4lTffkeg4dMiKo+qqr8BFdE1wWppppwT5iiyNciQ+/4mlUWamrPYw6L8jfbS6s8aiulFIinC1o2dGmKmp0sHKWiAOZmrfBrQZzmAIA23mrMciDC8Ne4CVEhfaY6AeU9fLeiXDeEjNJOg5AxPvrY8TwtpcJbKIoPdqTAjWBJrN4M6Gg4cmthc0dKI+O2FW0IEQwjnM9eu1LssIR2P7wA9w/rT8XSbegmCDHy++pOE2zbthT5kjnJ13o9d4XvuEvEkzXLL/uOOeUbgxz6Voe1FsDEIddVzaknzFBHYHeDrO0++ifaDFK1yyQQT3YB9coml8sfFg/f9g2KXhSQb4Vc/Y7/wDOn2rVnC3QcHc12K/9RKr9lLeexdUx4mGhPkK7xWGNjD3LZDGWRs/1dHU8tulczPTzOPqjoYfwk/Qy3HtcRcB6rt/KIqe04yrHID7KscSwDOxZWKk7zz009OlQ38P3arJkk6kimIyTSQOS5sitXBnifq/dQwtBPrVlW8Xqv3V0mBNyYMEDpofw2ostgUOZWtjWZ0mft0o9wW9mvJtAlyegUE9ev20FXhrzGUiDqxIK/CjfDsOLSkblt26+Q8qBkdqkHgtw930u4/hHOOQrPcZu/wB1qINuTIkHU7afKjKXfE5/hjX3UPOEFxU11yCNjBk6AHlQobG5blns/ckkD90eX10is32nu/tVz+Zj9labhlnuwJMkwCdBsZHu3rLdo4bEXPJ9PtouDfI/voDzfIi5wVgQQ0EHLI8tZmiGOwKWb4VVAyoxBG+rQD8DFBeEXfa9330b47is2I0n2Ikjzmnv9zGvcS/on9DvvKdblUe8pxcp2hKy8XrQ8Ow4exKsy7giZEjc1kg9ans8x+jt5O32Ka53xOK7JP1HuAm+0r0Mli7EYv2jKiZ6idvnQa+kY5OhfP8AIn7RRviDftTH+A/aKrXcKGupcn2Awj12+00bh4XiiDz5KyyC3e0hdqtnpi/nTekU1FrvKVU+9p6mkmowOF4YTOfTpzNXBw9BvJ/PSuu96Cu89DUUGc2yDiajuTHKOfnVbs/ux8gPmat4vxIQNZ5T51HwqyVUg7zr92tU13jUX3WjYcSvfsdudDkjl1NZzB3NKMcTtB8MjyVkHwgnKIJH3Vn8LbCyR6UpwvN+7GeJql7Ivl6dblQZqcNTwjZZzVNjgwNskqQVnQzAgc46zVHPT56xKFtPoEjOk11DnCccbe0akzMnbJ5+Zq9e46zpcRwZzELDEjKGBkjkazVu99jR74/AUyXYnzEUtPhYzm5MYhxLjFRQZvY4KGOvhtrcInXKxgbmDrVfi2Jtk2wtwMrKWDiYJBjLHWfsq7Z4azWFuIy+NcpVkLCAToTnGmkwRWc4jhnV7allhQAAqEACdtSaWik5tLysak2oW/MtLe8Q00jkNdqJcLxKqCIMnbaoTw11AZm8OUGNM2wjSn4cTJBgHqdPdtVylGUdjMYtS3DBcb6+fOnNxTyNVXvlR7Qj884qld4yB9Y/KgqDfIM5VzDQvSWI/d/CgacXCIzhWKpCMdRrB0E8oA+Nd2uNhjGYydNRvPpRTiHCm7pALsoVDFci9Buee9StLqXmS9XIF2+NSwUgglA2+sGCAfdND+KW2NxiNp1HTTkfUfOq+JsFr3iYmPdtttVx3JJPM10MGBc6+9jn587W1/e5Lh4CLA1I1PXzqfFOO8lHLLEwQdzHw/rVG3oAOgp81MrFyfT9xZ5eaXnRb72n7yqmeu1ejUAssi5Wh4LjVSywcxLSs7agDSfOsvmrRdnroNt1JkAiARMA9PhSPxCLeH6oc4CS7bfowFi8WpxLQd1gefPSpc9QY+O/bbRRHl6U2aj8KvCQLi34rLGalnqsblcl6ZFbLXeU9Us9KoSwFmpqizUs1AGSRlBEfZpSsgLoPxqPNSDVKLs0OKacGn+Lr+83Kgdl9Ku3cQPoyrOstpGg1nehlptKWwKpS92M53cV7Isl66D1XzU+amhQsZ6cXKr5vOnzdKmxNyyLtLPUCnrpXXeDpVWXXUJ4Diz2hlBlD9XoTGo89Knwn67EKCNCTy6AmT76Co4q3gcUocFmdV55RBjoIoGXGt2lvQxiyPZN7WbUWXVEDBWyqo1GwAFVLzsBqnXlFSNgmyqbVxo3yuSTtpp+Nc9wQPG5adtq49LqdYEX7oJgrp5A9aFY25GwHw1oxjG6Rv8AnSgWL0OutOYhbKcYfEwyllEBgZ1nQ8taN4XjbLbCGSORnX/xQE3R018gPyalD03DCp/MJ5MzhVFvvdSetP3xqnnp89NpVshJyt2y13lLPVcNT560ZJ81OHqvnpw9WVRZ7yjvZu4IuAg/VO0jnWbzUY4FicouTzA+Uz9tK8d+C/p+o1wS8ZfUo4tv1z68h99c56hxF+bz+cfKmLUThvwkD4peKyYtTZ6hz0s1HF6Js9NUWalUslAalSpUEZFT01KoQ5xN05SJMTtJjbpXGE2NKlSuLmOZ/lLNIUqVNCQqY09KoWJa6pUqhQ9KlSqENpwK4TaEkmAu5J5Veu01KuFk/EZ3IfIgNfGp9aCY78/GlSprFzF8pSSpRSpV0sfI5eb5h6elSooEenpUqhDqlSpVZDsGrWDO/qv2ilSoOf5GMcP+IiC8efOo6VKrwfIjPEfiMRpCnpUYAIU9KlVFn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0" y="-1790700"/>
            <a:ext cx="49911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http://rajivawijesinha.files.wordpress.com/2010/08/taj-maha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772816"/>
            <a:ext cx="7344816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Flag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8194" name="Picture 2" descr="http://www.m2mtas.com/storage/e-news-articles/Indian%20flag.jpg?__SQUARESPACE_CACHEVERSION=132850149747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7560840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latin typeface="Comic Sans MS" pitchFamily="66" charset="0"/>
              </a:rPr>
              <a:t>Bindi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7170" name="AutoShape 2" descr="data:image/jpeg;base64,/9j/4AAQSkZJRgABAQAAAQABAAD/2wCEAAkGBxQTEhQUExQWFhQXFRQXGBgWFxgYGBcYFxcWFxcVGBwaHSggGBolHBcVITEhJSkrLi4uGB8zODMsNygtLiwBCgoKDg0OGhAQGywkICQsLCwsLCwsLCwsLCwsLCwsLCwsLCwsLCwsLCwsLCwsLCwsLCwsLCwsLCwsLCwsLCwsLP/AABEIALcBFAMBIgACEQEDEQH/xAAcAAABBQEBAQAAAAAAAAAAAAAFAAMEBgcCAQj/xABCEAACAQIDBQQHBgQFAwUAAAABAhEAAwQSIQUGMUFRImFxgRMykaGxwdEHFEJSYvAVcpLhI0OCosIzsvEWJFPS4v/EABkBAAMBAQEAAAAAAAAAAAAAAAABAgMEBf/EACMRAAICAgIDAQEBAQEAAAAAAAABAhEDEiExBEFREyJhcUL/2gAMAwEAAhEDEQA/AMUArwinoEd9OPb0BGtMCJXSoTqBpXhp61ehSo50ANgU9h8OXMKJNWLCbAtrhmvXG1iRQ7AYYi2boaOUd1OhWQfupAMxpTBincQ4NLC4cuYFIY0TU3ZGJCPqBB0JPKjOD2bYFwLeIA7jxqPttrNxxbwyQBoT1p0KwhhN7vu6G3aEjXXhx8qr9vFZ3zXDILSw691Tl3au5cxI8BqanYPc644kDwJNLVjsvGzN6tn27Cgqsx6oA41H2jjMFcTPbt9riI0g1VH3Ne3q9xQB++tTcHsezcUgXAT/ADR86erFsiPc24AIa2HM6S0/GmsdjLVwKblgp3r/AG1ru7uySYV1DRoOtRk2M4IW7cy6xH0o1YbInbIwGDa6ou50Ujix4npWs7CwmERR6HL86rO7+w7CKGEuY4trRgYW2GDBQD3aVagxblozivc1AhiT1pfej1p6huHM1LNQT72etL72etGo9w3mpTQT74a9++GjUNw1NeTQb74aX300asN0GCaRNB/vxpffjRqw2QXmvJqt7Z2w1u0zAwRVVtfaBdgykmdDUSaj2NOzTppTVR2bvcl0hfxRr0ox/EKpc9CbSCs0poS+1AOJArkbYWYzCadBsgxNKhR2l3ilTphsj5wtjrwqZs4Akr14Uotsp5HpUWwTmEcaxKHMfYyQOdcYCyzOMozHjFP7RtERI7XXrTWAuujhkMMKYiftbGORkhlHNTwocLzRlkx0qfj8Y2JuLIE8KY2lhlRoUzpr40gIkV2pI4UraEkAak1YMDupiLgnLA76dWFgJZY6nzNSsJdW2T2cx5Gj6bj351y1Mt7m3gVgoCvdRqxWg99ntw4ksGtZUtgZifxE8FHsM0Y392Cxsm7hj6J0ElE0V1A6cmA1nnzovuVs427RDEMxaSQI5AfKrFj7QZSIjsx46a+2plJlKKo+c2vO4l7hJ6TXWC2NcJDAFQOdWXAbrg3WzTEmO4TpVjs7HRRGvtrRRshyooGKwd0EOlwkr5RTn8fvBle4imNKuuM2FbIOUQfGmrW61iO0CfGnq/QrRW7u+98j/DtgDw+lSsPvreML6KW+NG22BbQQi6HpSt7uKCGDGQadS+itEVMVjrsEKqL0PGp1nAYn8V/2CiyCBFezVUKxYcEKATJ605mpua8JqhDuelnpma8mgB70lL0lMPcA4mKi4vaSWxqaTaXYBD0lQtp7TFlcxoLZ3lGuk66UD25tNrsk6DpWUsqrjspRZM3g2z6YZV0FV0OoMTXCYw6CJNRLk5tawdyfJouCdaulTOs91G12/chdTpy+tV70bBgSZ05VLDBRJ1NTyugJWO2reut2jAHlUbDY+5nzSdNJrl8WDx4VHEQSDHdT5fLGGLuOuMZzn20qD/fjSpayDgEX8Nl/vxFMKDWr7X3atXEMDtxpWc4OLV4rdWQNDHxrdxoSlZBu3i0Tyotu5sHFYlv/AG1pn5ZohB4s0KPbRfYVrZ9m+XxcumhtrBZO/OF1PKAdK1LYe+eEvEW7LqNDCZckD9KkDh3VDlRSjZjO193cVg2/9xZdCT2WEMhPcykie6hlpC7w09/Wvpe4qupVgHRhqrCVPiDWc7y7h+hzYjBIXE5mskyyjmbc+sO7j0nhTTE0BN29h22dWyxl5fM1o2DwDuOyug56AVldrfF10VAtXn7PttXbquHDCDIMEAg9Ouvxq90uiVG3yWYbEudUHn/au13fuHgVPt+YqUmLcc6mW9oP19wqf0ZX5oiYXA3LEzqD05EV3i8ScpC8SIonY2ow6HxFRny8con98qlu3bKSpUBU3fukT2depP0rlt37v6D/AKvqKsBxrd3spi7jW6+4VX6k/mgBc2LeXXJI7iD86guCDBBHjR+7jnOgJ16RVUsbSOJxxsLJKMQ5P5bZhj5nQeNOOW+xSx10HNmbLNztMcideZ8B86m38Lg17OZ83M5h9KZ25tHIBbBCyBMchwEdP7UBzVauXNkuo8BXGbPAGa22ZenMfWhpan8BiyrAToa52jbCueh1HnTjJ3qxSSq0ME15IrzMK8zitCDqaU1z6QVA2lizbbtaCPMd/wDapcqVglYO3kx4/wCmPW41XWBYSWpza+Il5/FGpqCqs/qjzrkm3J2apUjt7oGkV5jjKSBAqJmgweRpXb3GDoaSjyUM2zApwiQIHnXdt4XUcafLAL8qqxCtjkKiv0madsSTlXjU37gqqMx1nU0V7AEjWpFvCyvfUgqq8PKouKxZYz06Ud9AetgGHSlTPpz317T5A1wqazTePD+hxgYjssR4dDWqLZY8AD4EfWqxvls70lo57bhl1ByE+8VrKcWuGQotPlFE3qsW1uKbZ0YSR0oPYuFWDKSGBBBHEEcxXlyedeCoL6N13F3i+82Ax9dey4/UOfmNatYPMVgO5G2jhsSsnsPCt/xbyPxrdMHfkVn0zTtEC9ujhXxQxmULcUEsmUFLjEQHI5MOvOpd5kYyEytw0OkDuqcKGc/Oiwoftjvp9Se6mbNSEosKOwzdBT1y4x5Dlz4R8K4FdqaAGWzdBTTqx6VKem2oGD7lrnXWFx3o2hUXM5gt3cfrXuIoTtLGLZHpXnKjSY1OoilYUUzfHabHGXdSArBfYB9TT2F3kWACDPWq3tLaAv4i7dAhWckA8aiswJmYpxnKJlJWXnBbVz4hLa6hjx8AT8q7+0TaJsmxlOpVp8iPrUf7N9mlnuXiOygyKerNxjwHxoR9o2N9NiSq6i0Annxb4x5U3Jt2xpUgau8D/mp6xta8xCpLMx0FA8DgnuuERSWPuHU1c1t2sDZMmbp0P5ieg/KKroQWw2J+7Wy10h7pHitvw6tQEYs35LTzifj41A2bjDdY5uHTuoposRqKiUvQURvuAeRz605gsPkXLPOnDckkg+VMYm8RANQME47ASSQNedDDxA8qN426cuka99BSs+NWmIniwBAOprm5aJYR7OlQ7bsGgangKJ24spLGSfeeg7qqMbBsdVRbEmMx/fsoddxk8eM1Dv4ou0mnLyALJJk038Eh0uW15CvWRTrpNNteGTQQajJdip7GPnDvSqM2JM6GlT5A3Q7LvlgtztLyM9nxJWCKK2MHh8P23L8NQG7PlOpqVs+yWBdjIiOMx9Kzj7Q95RbvZBJIBgCNCBoT5n3Vz6KPStnTs5dsc3k3cwO0ma7hbotXpKsBBRmXk6wCrd49hrKMdgns3HtXFyuhhh8x1BEGe+rFuG9xMYnHLclW79CwPjI95o59rOzCbli6o1ZGRupykFT/ALjWydcGL5VmdgVtW4m1/TYdCT2l7LeK6T5iD51kduyAokdqatf2dbRi9ctngwzDxXQ+4+6huwibDbeoGJPbPiadw1yRUbFHtGkUP2mqTbaoNpqk2moAmqacU1GV6eDacqYjpmE61xiLmnADw+fWkiyfCpGJtSvDlQME3zVd3ztlsLcABacugEk68gOPCjd9opnDGSTxiD7iPnUDMpu7AxRUFcO6r1YBT3CCQSaMYP7NMczJ6W16NG4szLKgEAkgGZ14Vd8Tu3bxRAzXVIM9h+Hf2gaM51wdkWvSXLjc2uMWYnz4DuFXwidUDNqMmBwy2LGUOFITOwWW5uxPtrMl3exTMXAFw5oYoyv2jrrHPjV6t4W/duF3vh7fbAtva7MOI0h5EaGeo8qJ7v4cYY3GJViy5RCQsdGUkhp60cMbiij3y+E7FtC11hrCy094GunSqzcZnYtdJLE6zx9nKtCxewy94XnxD5hGXKoXKBookk8BpQvfa9byWreUZsxPpDq501BI5SR7KTYpR+AfC2UtjsHUjWufT+yvNmWc9y3bclQ7KCwEkAnl31o+zdz8HmgKHWOLOWnyka1P+k0ZdcxZBMcKN7B3WxWMCsoItEwbjaKAOJHNvKtUsbqYEDXD22P8gI8NaJK4RcqqFVQAAOAA4ADhUuaRSgUPeXcVGsotgKr2liTp6TSYYj8RPOsja4VlMhFzMR3jkVjrX0fZuZm1Og+dD9qbn4K473Tai8w9cEiCfxR6ubvipx5kypYzFMPhvRJncanp8BQTHYsuxY6cgOgrYt4Ps2tupNrFMkDQXQpTwEQR76xnGWyjuhIJVmUkGQYMSO6umM9lwZONDWevWuk8TNNTXk1Qh8364LU1NLNQB1NKuc1KmB9FnGMgZU0zaE8z0HdWZbU2JibuIusMPeabjQfRtBAMCDHCK2H0445U/pX6VIG1G5xWDVmple6u7OIXEq9209tFBMsIkxAHvnyo5vju9isW1r0CSiBpYsoGYkaameVXl8StyM0jwqdacAKqLMDrFPXgRjSfZpjTxFoeL/QUT2T9muItXUuZ7QKnUAsZBBBHDoa1TO5/Cv8AUfpXOW4fyr4yaWqHRTMG5Gh4gwfEV5im7VP7Vw5t3zJBzQ0gQNePvqFdeXpFEi0al4aCYLBehPCeQ7qg2jXGMvZVnvA99MkKG28+qfYTP1qdh9mXG5AfzGKr+EvsvqsY7jRS1tG6Pxn209h6BC9hTZhpmdNBoKavY3TSmm2ncIgmR3gH4imTjG6L/Sv0otBqybZ2XmQEENI5iDXtjAZCZtjXn/4qH/EbkQGgd0Co13GXG0zN7aHJC1DN90s22KwpPAE6nu61VHQ3XJJ8TXt1izwTqBUxAAIFLsfR4LYAAFN3Frsmmrh0NMRHuj4UH2nuv95OcXckSACsjx40VvHj5UX2dgbTW1Z1BYzxk8/ZSoDPr26eIQqVvWiVYH1sp0M86syTJiOtWdMLa4LbTr6o4dahbTwChM6kKFEGSFEfmk6TPxFJtIaXwg28SwESQP5tK6O1svG5H+ofWq3vzhr9oWzkIBWJ/KxOqnkZAXw7qqNzarrAGZX0kgkagyCCNQeHSoeWN0dePxJSjsauMYxEhjB1oLtfecWiV7TOCBEwNRPHwj21UrO3MVZtovYyuCVOjuFDFY0YhRMjUcvCvb28V57bJmU59CpVTGVgQUEaDgI5x4RE8qS+GuLw23b5X/Qo28S3FcXM9twDkIAZSeQM6gcp148uNArexreIuIiJm0AZkXISSSST1iYk8Ymr3s7cixcs2bji8rsgZlY5YJGojKCBM1Z9mbGtWVC2wLY9snqTz86y2yN1dFOfjwTqNlYxH2e4U4ZcPbRRdOovvJdWZgTwiREKAazLbm597C3TbuiDyPEMOoNfQKoihmL8JiBxPLjQXajWscxtXO1BmANVMcA3I9a2/SSXfJ50obdGCXdmkc6ivZitL3w2EiXIW0UVVVS35jHEwYBjwqufwm30NaRnL2Z6MquQV7Vt/hqflFe1e49GbBbtlvV18KeW2w4wPEj4ca4ZyeJNcNw5+2stEjbeyQ15VGup/ToPafpSwu1LmcMtm5cUAgC2sgMY9YnnB99C3OtXXZVkWbKKTBiW1/E2p9nDyq1bIfAOO0MSw7OEuf6mtr/yrjLjT/lW1/mu/RTRa7tW0vrXEHiwqBd3oww/zVJ6LJ+FOl9J5B+K2FiL2t1rSwDGQsT5yBVet4G5xUjMZAM9NKtNjeq1dzLaliFnhHHT293caFWMNlnR246FeuunfUyr0dOCFu2cgKIC6kk5tOYj3TNM7XQG0UUamW0HDKRB+NNm6UbURrzEQDz9lPpjbWckvoFgQCZ58gZ5VGx3PAmqSGMNgzxkAk6A8TPwp5RTW08dB7LSe4RII68/H6V2lydeutVGVnJmw6JMerzypTXLPA4wKs5hGoOK2lbtTmYAiAQNSJk6jwBPl3ihO2d6Ftx6MqdSCWmNMp0AMkQTr4VSru1w5YlCxJLSWbs68P8Ady5+yspzro68HiufMug7tbeAC72GbSQWGgOvQ8eFdWtrYlkz22RlDZdYmYBPA8NRrw1qpLYdhmIYLlnM0xl5RPInp1qVszElHRkLZp4gxm0Erz01jXrwqFkknz0bT8THrSfJZbe2MXOote1vpXTbVxB/IPAE1et39jA2BcNlfSMoP+KCxE8OyeFdYjZ1q0j3WbJbSJJXUSYEhR1I8jW8ZRZ5kotOjPHt4m5xZ4/Qse+pez7twEWg50/AWjx5zRsbftn1LV1/BGj4Vadg7LR7a3blpQzahSolf5u+tFqRyQNm2UChshLxBjM0HmDJM0ctpCkskrHAgR11BoDtXaapfa1aCrBAOWFEgdqY4kSKru3d7Hskw56KFmD3n31yZJf0zohC0i6DGWbvZuE9J0IJ58RpVe2n9meHvublm+1smcwYK4JJJnUgjjHTQaUP2LtS7cU3L4AJaFnUKAB+HgCTOtF7eMI55efA+M661MZV6K/pdM5w+5+Ew4i6pvuVyCXJ7MkmAsAanhy48aL7PNu1C2rKWgAQAiAEcNZ4k9ddaEttLUkqpJiTrJjwNRsPjT6U6kAxxJjXjEzHChy54BuTXLLA2O7XaPEgST7aYx21EQFm5AkKCOQmCdZPzoRh8fLEMFYGRrAGp5EzB76hY2ypZkBPIFZE6iSDGhE8xWcm+xxSOf8A1KbquFSLubsz6qg9ZPEa8qJ4DarqiqAA0SzBQJ86DYHAC3McDUxHzMEUqpYwCfVB4Se6s0+ezSVfDzbGzWxMMCJHGefQeWvtoLe3fvL+DN/KZrUNibIVLCJdK3Hg5nGkkknSOQ4eVOYnYwjsGD+rUV6MIfyrOSUuTHHwjAwVYHwNKtGu7Lxc8LfkCR7aVPULHaWWkK7UUhDOAwWe6EPCdfAAk+FHTu7h+dvN/OzN8TQjaGFxORGwpCvLZyYBKxoBOkzzoHi7G0yIYXm/ldf+JppIGy0Y44LDCWSyrflCKW9nGqbtveu5cBSyBat8NAMxHiOHgKCbRt3LWt5Db77kj5VDw2KW4cqtJ/SrMflTtE2HN28RdQ3CGEQs6AniYPUDj7RR5tu3VEF1X/SJ16HhQXZezmJDwEtie0TLGNCEGhmZHIDXjFPXCuYyNOPa5dJrBybdo9HxqcKaGsTjoIMljI7+PU14uLOY+jRUdpEkAxw7Qmc3hpTGJDRoFRep0PiP70OG1OOSFThmmWI55ROnnUM7V0FMRdypnvXHuEMQNTBbknOOExRnZWJ9JZBIykcF1048+lV229t8sI3Z1WdAPkSfkKKYDHJwmDIENoTPSePlVx7MM3MHYXzUF3qsYgquQAW2Bg5gCSOMj4Vctm7H4M5HIhZ+P0p7H2NQSykgcPkNOFPLbjSOHDkUJ21ZilzYt7VSs6fhBnjM6cT40J/g1/PkW3cJYwFysDx4ajwrdk41MwphG04mR9awjjn/AOmdsvOir1RiWwd27mIxL2CR2GYXbg7QGUlYE8SSIE9CeVaZb3QwpATJlIKn0knPKsG1J5GIMddIo1awkequramOZpy7hAAc1wT0X61WnFnNPyJS4XA420WlukR/cTVL3r26Fssvo/SS4C5+AYqYYwdFBHUDhrRDH43L2Aeo0E8OfGsm25jM9640kycsERAUwFGpkQAeWpOnMwpNMeHEpumWXYu+bWeywzrlOhPZBjSJ1Anl3jhxpm79oONeVS4La9FUCO+TqKpwUucoOp/sPjyq2bu7mXMTcdEYKqrDXCMyBokJoe2xMHTQCDzE6KU37OueDDj7Qtv76Ne9GwtIl1Vl3U+szRrA04DnPGo+B3kDMFvgcdHHLxB4cuFO7f3du2GZPROygKAzMGAjKC2hnLM8RoDw6A3DAEEIuhWAGEcddNJkkSeUjupNpvslYouPCNDsY/KICqe+AT76dGILxp7T8qpu6CK9z0N17ig5VRk1hjqqxzBE+GWrbtLdy7hwXN24LYAJfItxI6krDKPECkot9HJkWjpkhlio14Zhprx0HwoJcsFz2cYgn9RX3EGKIbM2a6KRbuWWZjJJvRJ810o0l8ItfTu9cygSpKfiaJ93Sm9rYv0NhXtqHeQFkSY/sPfUlNnYtmBBw4I4zdOUif5ePlUxd27j5fSXLAjgFcxPX1RTWN30G6+lBG1sWxjLc8h9KK7HsXb5GZykEEqRqwHQzV0sbuKpk3kXw1qR/DsKhzXL6yOcxVxwRUr1JllbVWMYTFOLirJ8uPlWg2joOPAcePnVPG92zsOIFy2TzghmPvJoXjftTsjSyjOfAge+PhXUmkYPk0alWM4j7QMU5kQo6a0qNhal6tcKk2lpjDLNEMPZ8KgoIYf1QNKlotR7eF50/lIq7JZ0Ry5VzbtBRCgKP0gD4V6GpFqAK3vPhGB9INQRBjiIHHvqj4pjbGYMCDxLaDThHMnjwrWXasx37thcUVXsgopJj1ZmVEczAPnWU4+0dvjZL/lgnE4glTmErpouubw8eVC7WGVBmKCdOfEniMoGuuldYTC3VaVgqNYPHwHQ13tm4WRWtltWhlDZdIMg/l1AE1i42dsZqISsYn8yMNOgOunDWvMTiX9Mlu2huP2WCopZhrxMT08KPbnbiuQLuKa4FIlbJPbE/nYHsz0GvWDpWhYXCJaXLbQIOgEe3r51rGD9nJn8hO0itLtF1JzWyhIDFfxAkCQRzPhXWy8eSxLZNeGYwQOEdCfpRDb2FzLn1leMfl/tVZRgZynz+FYSuEqMUlJWGXiSAQdeRnyqeMPlUZjl7uJP0qs4G4bRJTLJ4krLHnoZ0/vRHaO0CLWZQczDsAnTNEgN+nqRV/omiNGmc7R2tdtYkquU2sighZzK0E5hrHMD2RGtBrOOurdd7pDyQVXWFXmumpPGSeOnCo1rGXi7+my5TlKkQCsKAwbxIJHnTN3GoSQGUkGCMw0nr++VYTmzaEUe7zbVZ7LlcqQjRA16mByMTrQ/7L9zLWIH3nE62g0Wrf4Xykhmb9IIgDmQe6Wsbsy5de2ih/8AFYLmynKASAWP6QCTWj4e2tq2lm2CFRQBzOnNjzJ4nqSaeL6y55NY6x9hMNatdm1ZVFj8KhQR5DhXrXUUK0BRwABgTQc44ZoaZJ04nz/fSmto3RkkkgRI8udbfpfRy19Ju9VgXsNdtqQXZGjUT36jwisNxtlleGTIYEiCBIgSJ6iCe8k84rVNkbdW5oSAdANdDIJgd+h9lB8fhUvE5hIk5eUDT21jmTkrR3eH5H5Wmjrd/A2reDS8iG7dLpeZUAZ+yuULb583WNT228i9zeXE5WNrDgMYyrcOSepliARHjyofs8nD2wEELmgfPj41OxWJW7bgyG5HmD1B/D5+6phk9fDLKtpN/TG9opfs3GW4MrAmRwiddI0jpGkcKiLtK5yE/vwrTr+J+8XPQ4jM1szmOkqRqCsjsksB5aVwNxbdwTYvwdexcAD6aRlBmurFkU+jnyY3AztdoXvyH3V7/Eb/AEirbj9yMXbnsBv5T8QYoSdh3/8A4n/pNa9ejICti7x5mmGss3rSfGrCNgYj/wCF/wCk04m72IP+U3mI+NFjANqyRyqVaQijtrdbEH8AHiy/ImplndV/xui+Ek/KgAChpVbE3etAQ1xie7KPlSp2FF5tPFFMA4kSaBK55CadtI0yToOQ+ZoQF4EVwwoZsrGiIM6cDBNTXvczoOpMVRJ01NtNDto7w2LIJZxp3wPaaoO8H2mzK4cSfzcB9T5e2k3Q0i9bX2zbw6kuwzchyHeegrI9q4309+5cLZpbRhoIHADwoHicfdvOWuOWJ04wImYjpoPZVl2Du6btsubtu2oJHaJmQBpAHDUa1D5NI8EPB41rYInMDrB4jwPSi+5WEGIx9tnAyoGfL+Zl9WesEg+VD8ZgRabKxVp1ldR7wK7TaYwuJzWTnyN2QOLqeUDu0p0hubqjb6RqBsraiX0VlkEgHKwKsPI61NqzEB7b2yiB0cGIIkHqKpuA2kriREn9/OrRvXsFrqM1ojPxynSY5A/Wsmu4e/h7jEK0AnMn4l58K5M+OUuUdGOUUqZfrd2TXTOx9bUDRY5CqJgd48hIckfzAijNneS3E51/qFcn9rho3pPphq93nTvqIrW2uKvEE6x04n999Qr28lkKSzp7QZ8q82DtK3czejgEET1ynh4D1vZVpX6Jdo0DBXUCGAPSFQe5eYUdBEcKrdna95S5vIGMkgqV9UDgIGvCukxObtBp1iQZ1HI1Bwllmu3nfSTlX+SNTA01M+yrbuv8IUUCto75F2/wxkYSsEjjm4TyJ+VT9n7XvX8NcZlzaEAMM0kGDBOpBHOKF/8ApfUEspQEmMsE6zBPjVhsnKqqAMo5daHIql6KLssM+IUQQqsTAlcpzZhwjMZjjy9lXe0OPKmridskKJMe7SKdJ6xRbYjjFMeZJA4d1CcbtTKAEMmQH7QOmkiKlbYZsn+GJcEFZMDjrMEcpoPhtn3CSzhV1k5ZjTx86WqQ0w/jrSDMytOY8I1HWeXGp2z9gYi9aFxGtFTICus6KSNSIaTE8edAmvqD2jA/egrQ9y7k2Y4AGQsDnzJ61thSb5M8jaQFt4TEWNCXt9MtzPbPgtwMFPd76bxW3sg/xrQuL+ZVyn2ozf8AaKf3/wATeuG3bwyFiCczAhQNIjMSNdeXSqta3WxbmXdE8WLN7hB/qro5T4Mu+w1h949nucputZbpcBj/AO3uFF7WA9KJsXEufyMCfMGYqvWdxkI/xbzOOYCgD3yPfUpNysKsG0btpxwa1cYGfDUfCqTftCob21YvW+yWAYzClSGMflC5s3kKr9vA4y6zKlsaRJLrAnhIJkHuidKtlzYNxkZGxVx80SXEtA5et41K2VsZMOpVGbtRmJOpjhwiOJ5UNJ9ArKsu5+MYS1+0p6Auf+NKrvB6n317S1HYPu4pV9ZlHnQvGb04a3615fAGT7qyG611/Wc1zbwM9TRsLU0TFfadbSfQq7nkT2R79fdVb2jv/irswwQfp7Te0/ShVrZfcB41Mt7PA/cUtgoGPiLl1pcu56kk+yaft4K4eQHj/ai1u1HAR+/Gp2zsBcvNltqWPcOHeSdAO80gBeA2aQZJBPLStN2LuZbFlTfzlzqVDlQOi9kamOOtTN2t00w8XLhz3eX5U8OZPfVlLRyjvp0MEYbd3DLqLFsnqym5/wB861NZltqSAFUAk5VAAAEk8RyqTmn/AMa0L3mJOFvheJttz5RqB5TQMzPbO9997/pLbFFWQi90/i6k+7lVj2D9qS6LiVynhmElfbxH71rP8VYnpNDb1orx91Fi7PozAbdsX1DW7ikHvBHtFPYzAW7w7aq/Q8x4EaivmmziGQ5kYqeqkg+6jmz9+sXajthx+oa+1Yp2KjW8Xueh9Q+TCff/AGoTiNz442lbvAU/3qv4D7XGGl223kQ3xij2C+1fCNo3ZP6lZfeNKWqY9mRG3ctrr6IKf5APlTF3Z5RsyAcIZfzRw+ftq1Wd+sG/41H+sfOpSbbwb6yp/pNS8dj3M5w20Ldot2jbcsMy3DAieXI8TrUy/vAFYGMyRqymYPhV+S9gyQYtzyJRdKG4vYWzHYsbVoMeLIgU+6sn479F/qvYB/iSMoKkQRPTzptMah/zVPcCKN3N39nERrHl86a/gey14rPiRypfhIf6RBRxi9R7aj39oIDq6jzE1Nx1rZqGVNteuYrUG5vDgLf+Yp7l1/7RTWB/SXkREbHgnsh28EaPGSI99ORffRLeUdX19gX61GxG/mGX/p2mbxAUe/X3UHxm/wBebRFS2P6j79PdVLAvbE8r+Frwuxlt9u68kc2IgeA4CusZvqLds2sPrxl+XvifKs5vbSu3TNx2bxOg8BwFSMNJ7u+tYpR6IbbNJ3V3j9IMl0hWjRiYDeMQA3nrVmAB4f7f/wA/WsjttRnDNiraq9svkIkZTnAHUprHjFWJM0KP2T9JNc5v3+5qnYXfB/8AMUN3r2T89fZRjC7y2HiWKH9en+4SseMUUFhg3O/9/D3V0G7j8P8AzTCXgRIYEdREefEV76QASTp3+r5TSGO5vD4e6vajHGp19zH3gRSpgZKLajgPcK78qVKshnoBotsfd6/if+mBAMElgAPn7BSpUwLlsv7P0TtXmLn8q9lfM8T5RVpwuAW2uW2AijkoAH96VKqAd+7xrPjMxTi2+lKlQBy9sDwqJiMWluJ4HQQOOsfOlSpSdDRk29FhLV9hbBCGSoMaakEaHhI07ooDcxApUqiySHibYPDQ0KutBilSpxYHn3Zzy94rk4I8zSpVaYjpcNHAn2x8KcDMOfwpUqLHR0MS/JjXv327+c+0/WvKVAjz73cP429prkljxJpUqAOTbpej8qVKgDpML4mpVrCeFKlSsCUliP71JtqaVKmgZJwqlmCrxJAHietaPgWyIttBOUAAGIMDj1B50qVKXY4kPaNuzcaLur/pBDebaT5mqntmwLLdmch4ZuMjiNPHjSpULhja4IuD2q9tsyMQecGAe484qbe3lfkAp6+s3tNKlQ2JA+5tu4TOd/bHuFKlSqNmWf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72" name="AutoShape 4" descr="data:image/jpeg;base64,/9j/4AAQSkZJRgABAQAAAQABAAD/2wCEAAkGBxQTEhQUExQWFhQXFRQXGBgWFxgYGBcYFxcWFxcVGBwaHSggGBolHBcVITEhJSkrLi4uGB8zODMsNygtLiwBCgoKDg0OGhAQGywkICQsLCwsLCwsLCwsLCwsLCwsLCwsLCwsLCwsLCwsLCwsLCwsLCwsLCwsLCwsLCwsLCwsLP/AABEIALcBFAMBIgACEQEDEQH/xAAcAAABBQEBAQAAAAAAAAAAAAAFAAMEBgcCAQj/xABCEAACAQIDBQQHBgQFAwUAAAABAhEAAwQSIQUGMUFRImFxgRMykaGxwdEHFEJSYvAVcpLhI0OCosIzsvEWJFPS4v/EABkBAAMBAQEAAAAAAAAAAAAAAAABAgMEBf/EACMRAAICAgIDAQEBAQEAAAAAAAABAhEDEiExBEFREyJhcUL/2gAMAwEAAhEDEQA/AMUArwinoEd9OPb0BGtMCJXSoTqBpXhp61ehSo50ANgU9h8OXMKJNWLCbAtrhmvXG1iRQ7AYYi2boaOUd1OhWQfupAMxpTBincQ4NLC4cuYFIY0TU3ZGJCPqBB0JPKjOD2bYFwLeIA7jxqPttrNxxbwyQBoT1p0KwhhN7vu6G3aEjXXhx8qr9vFZ3zXDILSw691Tl3au5cxI8BqanYPc644kDwJNLVjsvGzN6tn27Cgqsx6oA41H2jjMFcTPbt9riI0g1VH3Ne3q9xQB++tTcHsezcUgXAT/ADR86erFsiPc24AIa2HM6S0/GmsdjLVwKblgp3r/AG1ru7uySYV1DRoOtRk2M4IW7cy6xH0o1YbInbIwGDa6ou50Ujix4npWs7CwmERR6HL86rO7+w7CKGEuY4trRgYW2GDBQD3aVagxblozivc1AhiT1pfej1p6huHM1LNQT72etL72etGo9w3mpTQT74a9++GjUNw1NeTQb74aX300asN0GCaRNB/vxpffjRqw2QXmvJqt7Z2w1u0zAwRVVtfaBdgykmdDUSaj2NOzTppTVR2bvcl0hfxRr0ox/EKpc9CbSCs0poS+1AOJArkbYWYzCadBsgxNKhR2l3ilTphsj5wtjrwqZs4Akr14Uotsp5HpUWwTmEcaxKHMfYyQOdcYCyzOMozHjFP7RtERI7XXrTWAuujhkMMKYiftbGORkhlHNTwocLzRlkx0qfj8Y2JuLIE8KY2lhlRoUzpr40gIkV2pI4UraEkAak1YMDupiLgnLA76dWFgJZY6nzNSsJdW2T2cx5Gj6bj351y1Mt7m3gVgoCvdRqxWg99ntw4ksGtZUtgZifxE8FHsM0Y392Cxsm7hj6J0ElE0V1A6cmA1nnzovuVs427RDEMxaSQI5AfKrFj7QZSIjsx46a+2plJlKKo+c2vO4l7hJ6TXWC2NcJDAFQOdWXAbrg3WzTEmO4TpVjs7HRRGvtrRRshyooGKwd0EOlwkr5RTn8fvBle4imNKuuM2FbIOUQfGmrW61iO0CfGnq/QrRW7u+98j/DtgDw+lSsPvreML6KW+NG22BbQQi6HpSt7uKCGDGQadS+itEVMVjrsEKqL0PGp1nAYn8V/2CiyCBFezVUKxYcEKATJ605mpua8JqhDuelnpma8mgB70lL0lMPcA4mKi4vaSWxqaTaXYBD0lQtp7TFlcxoLZ3lGuk66UD25tNrsk6DpWUsqrjspRZM3g2z6YZV0FV0OoMTXCYw6CJNRLk5tawdyfJouCdaulTOs91G12/chdTpy+tV70bBgSZ05VLDBRJ1NTyugJWO2reut2jAHlUbDY+5nzSdNJrl8WDx4VHEQSDHdT5fLGGLuOuMZzn20qD/fjSpayDgEX8Nl/vxFMKDWr7X3atXEMDtxpWc4OLV4rdWQNDHxrdxoSlZBu3i0Tyotu5sHFYlv/AG1pn5ZohB4s0KPbRfYVrZ9m+XxcumhtrBZO/OF1PKAdK1LYe+eEvEW7LqNDCZckD9KkDh3VDlRSjZjO193cVg2/9xZdCT2WEMhPcykie6hlpC7w09/Wvpe4qupVgHRhqrCVPiDWc7y7h+hzYjBIXE5mskyyjmbc+sO7j0nhTTE0BN29h22dWyxl5fM1o2DwDuOyug56AVldrfF10VAtXn7PttXbquHDCDIMEAg9Ouvxq90uiVG3yWYbEudUHn/au13fuHgVPt+YqUmLcc6mW9oP19wqf0ZX5oiYXA3LEzqD05EV3i8ScpC8SIonY2ow6HxFRny8con98qlu3bKSpUBU3fukT2depP0rlt37v6D/AKvqKsBxrd3spi7jW6+4VX6k/mgBc2LeXXJI7iD86guCDBBHjR+7jnOgJ16RVUsbSOJxxsLJKMQ5P5bZhj5nQeNOOW+xSx10HNmbLNztMcideZ8B86m38Lg17OZ83M5h9KZ25tHIBbBCyBMchwEdP7UBzVauXNkuo8BXGbPAGa22ZenMfWhpan8BiyrAToa52jbCueh1HnTjJ3qxSSq0ME15IrzMK8zitCDqaU1z6QVA2lizbbtaCPMd/wDapcqVglYO3kx4/wCmPW41XWBYSWpza+Il5/FGpqCqs/qjzrkm3J2apUjt7oGkV5jjKSBAqJmgweRpXb3GDoaSjyUM2zApwiQIHnXdt4XUcafLAL8qqxCtjkKiv0madsSTlXjU37gqqMx1nU0V7AEjWpFvCyvfUgqq8PKouKxZYz06Ud9AetgGHSlTPpz317T5A1wqazTePD+hxgYjssR4dDWqLZY8AD4EfWqxvls70lo57bhl1ByE+8VrKcWuGQotPlFE3qsW1uKbZ0YSR0oPYuFWDKSGBBBHEEcxXlyedeCoL6N13F3i+82Ax9dey4/UOfmNatYPMVgO5G2jhsSsnsPCt/xbyPxrdMHfkVn0zTtEC9ujhXxQxmULcUEsmUFLjEQHI5MOvOpd5kYyEytw0OkDuqcKGc/Oiwoftjvp9Se6mbNSEosKOwzdBT1y4x5Dlz4R8K4FdqaAGWzdBTTqx6VKem2oGD7lrnXWFx3o2hUXM5gt3cfrXuIoTtLGLZHpXnKjSY1OoilYUUzfHabHGXdSArBfYB9TT2F3kWACDPWq3tLaAv4i7dAhWckA8aiswJmYpxnKJlJWXnBbVz4hLa6hjx8AT8q7+0TaJsmxlOpVp8iPrUf7N9mlnuXiOygyKerNxjwHxoR9o2N9NiSq6i0Annxb4x5U3Jt2xpUgau8D/mp6xta8xCpLMx0FA8DgnuuERSWPuHU1c1t2sDZMmbp0P5ieg/KKroQWw2J+7Wy10h7pHitvw6tQEYs35LTzifj41A2bjDdY5uHTuoposRqKiUvQURvuAeRz605gsPkXLPOnDckkg+VMYm8RANQME47ASSQNedDDxA8qN426cuka99BSs+NWmIniwBAOprm5aJYR7OlQ7bsGgangKJ24spLGSfeeg7qqMbBsdVRbEmMx/fsoddxk8eM1Dv4ou0mnLyALJJk038Eh0uW15CvWRTrpNNteGTQQajJdip7GPnDvSqM2JM6GlT5A3Q7LvlgtztLyM9nxJWCKK2MHh8P23L8NQG7PlOpqVs+yWBdjIiOMx9Kzj7Q95RbvZBJIBgCNCBoT5n3Vz6KPStnTs5dsc3k3cwO0ma7hbotXpKsBBRmXk6wCrd49hrKMdgns3HtXFyuhhh8x1BEGe+rFuG9xMYnHLclW79CwPjI95o59rOzCbli6o1ZGRupykFT/ALjWydcGL5VmdgVtW4m1/TYdCT2l7LeK6T5iD51kduyAokdqatf2dbRi9ctngwzDxXQ+4+6huwibDbeoGJPbPiadw1yRUbFHtGkUP2mqTbaoNpqk2moAmqacU1GV6eDacqYjpmE61xiLmnADw+fWkiyfCpGJtSvDlQME3zVd3ztlsLcABacugEk68gOPCjd9opnDGSTxiD7iPnUDMpu7AxRUFcO6r1YBT3CCQSaMYP7NMczJ6W16NG4szLKgEAkgGZ14Vd8Tu3bxRAzXVIM9h+Hf2gaM51wdkWvSXLjc2uMWYnz4DuFXwidUDNqMmBwy2LGUOFITOwWW5uxPtrMl3exTMXAFw5oYoyv2jrrHPjV6t4W/duF3vh7fbAtva7MOI0h5EaGeo8qJ7v4cYY3GJViy5RCQsdGUkhp60cMbiij3y+E7FtC11hrCy094GunSqzcZnYtdJLE6zx9nKtCxewy94XnxD5hGXKoXKBookk8BpQvfa9byWreUZsxPpDq501BI5SR7KTYpR+AfC2UtjsHUjWufT+yvNmWc9y3bclQ7KCwEkAnl31o+zdz8HmgKHWOLOWnyka1P+k0ZdcxZBMcKN7B3WxWMCsoItEwbjaKAOJHNvKtUsbqYEDXD22P8gI8NaJK4RcqqFVQAAOAA4ADhUuaRSgUPeXcVGsotgKr2liTp6TSYYj8RPOsja4VlMhFzMR3jkVjrX0fZuZm1Og+dD9qbn4K473Tai8w9cEiCfxR6ubvipx5kypYzFMPhvRJncanp8BQTHYsuxY6cgOgrYt4Ps2tupNrFMkDQXQpTwEQR76xnGWyjuhIJVmUkGQYMSO6umM9lwZONDWevWuk8TNNTXk1Qh8364LU1NLNQB1NKuc1KmB9FnGMgZU0zaE8z0HdWZbU2JibuIusMPeabjQfRtBAMCDHCK2H0445U/pX6VIG1G5xWDVmple6u7OIXEq9209tFBMsIkxAHvnyo5vju9isW1r0CSiBpYsoGYkaameVXl8StyM0jwqdacAKqLMDrFPXgRjSfZpjTxFoeL/QUT2T9muItXUuZ7QKnUAsZBBBHDoa1TO5/Cv8AUfpXOW4fyr4yaWqHRTMG5Gh4gwfEV5im7VP7Vw5t3zJBzQ0gQNePvqFdeXpFEi0al4aCYLBehPCeQ7qg2jXGMvZVnvA99MkKG28+qfYTP1qdh9mXG5AfzGKr+EvsvqsY7jRS1tG6Pxn209h6BC9hTZhpmdNBoKavY3TSmm2ncIgmR3gH4imTjG6L/Sv0otBqybZ2XmQEENI5iDXtjAZCZtjXn/4qH/EbkQGgd0Co13GXG0zN7aHJC1DN90s22KwpPAE6nu61VHQ3XJJ8TXt1izwTqBUxAAIFLsfR4LYAAFN3Frsmmrh0NMRHuj4UH2nuv95OcXckSACsjx40VvHj5UX2dgbTW1Z1BYzxk8/ZSoDPr26eIQqVvWiVYH1sp0M86syTJiOtWdMLa4LbTr6o4dahbTwChM6kKFEGSFEfmk6TPxFJtIaXwg28SwESQP5tK6O1svG5H+ofWq3vzhr9oWzkIBWJ/KxOqnkZAXw7qqNzarrAGZX0kgkagyCCNQeHSoeWN0dePxJSjsauMYxEhjB1oLtfecWiV7TOCBEwNRPHwj21UrO3MVZtovYyuCVOjuFDFY0YhRMjUcvCvb28V57bJmU59CpVTGVgQUEaDgI5x4RE8qS+GuLw23b5X/Qo28S3FcXM9twDkIAZSeQM6gcp148uNArexreIuIiJm0AZkXISSSST1iYk8Ymr3s7cixcs2bji8rsgZlY5YJGojKCBM1Z9mbGtWVC2wLY9snqTz86y2yN1dFOfjwTqNlYxH2e4U4ZcPbRRdOovvJdWZgTwiREKAazLbm597C3TbuiDyPEMOoNfQKoihmL8JiBxPLjQXajWscxtXO1BmANVMcA3I9a2/SSXfJ50obdGCXdmkc6ivZitL3w2EiXIW0UVVVS35jHEwYBjwqufwm30NaRnL2Z6MquQV7Vt/hqflFe1e49GbBbtlvV18KeW2w4wPEj4ca4ZyeJNcNw5+2stEjbeyQ15VGup/ToPafpSwu1LmcMtm5cUAgC2sgMY9YnnB99C3OtXXZVkWbKKTBiW1/E2p9nDyq1bIfAOO0MSw7OEuf6mtr/yrjLjT/lW1/mu/RTRa7tW0vrXEHiwqBd3oww/zVJ6LJ+FOl9J5B+K2FiL2t1rSwDGQsT5yBVet4G5xUjMZAM9NKtNjeq1dzLaliFnhHHT293caFWMNlnR246FeuunfUyr0dOCFu2cgKIC6kk5tOYj3TNM7XQG0UUamW0HDKRB+NNm6UbURrzEQDz9lPpjbWckvoFgQCZ58gZ5VGx3PAmqSGMNgzxkAk6A8TPwp5RTW08dB7LSe4RII68/H6V2lydeutVGVnJmw6JMerzypTXLPA4wKs5hGoOK2lbtTmYAiAQNSJk6jwBPl3ihO2d6Ftx6MqdSCWmNMp0AMkQTr4VSru1w5YlCxJLSWbs68P8Ady5+yspzro68HiufMug7tbeAC72GbSQWGgOvQ8eFdWtrYlkz22RlDZdYmYBPA8NRrw1qpLYdhmIYLlnM0xl5RPInp1qVszElHRkLZp4gxm0Erz01jXrwqFkknz0bT8THrSfJZbe2MXOote1vpXTbVxB/IPAE1et39jA2BcNlfSMoP+KCxE8OyeFdYjZ1q0j3WbJbSJJXUSYEhR1I8jW8ZRZ5kotOjPHt4m5xZ4/Qse+pez7twEWg50/AWjx5zRsbftn1LV1/BGj4Vadg7LR7a3blpQzahSolf5u+tFqRyQNm2UChshLxBjM0HmDJM0ctpCkskrHAgR11BoDtXaapfa1aCrBAOWFEgdqY4kSKru3d7Hskw56KFmD3n31yZJf0zohC0i6DGWbvZuE9J0IJ58RpVe2n9meHvublm+1smcwYK4JJJnUgjjHTQaUP2LtS7cU3L4AJaFnUKAB+HgCTOtF7eMI55efA+M661MZV6K/pdM5w+5+Ew4i6pvuVyCXJ7MkmAsAanhy48aL7PNu1C2rKWgAQAiAEcNZ4k9ddaEttLUkqpJiTrJjwNRsPjT6U6kAxxJjXjEzHChy54BuTXLLA2O7XaPEgST7aYx21EQFm5AkKCOQmCdZPzoRh8fLEMFYGRrAGp5EzB76hY2ypZkBPIFZE6iSDGhE8xWcm+xxSOf8A1KbquFSLubsz6qg9ZPEa8qJ4DarqiqAA0SzBQJ86DYHAC3McDUxHzMEUqpYwCfVB4Se6s0+ezSVfDzbGzWxMMCJHGefQeWvtoLe3fvL+DN/KZrUNibIVLCJdK3Hg5nGkkknSOQ4eVOYnYwjsGD+rUV6MIfyrOSUuTHHwjAwVYHwNKtGu7Lxc8LfkCR7aVPULHaWWkK7UUhDOAwWe6EPCdfAAk+FHTu7h+dvN/OzN8TQjaGFxORGwpCvLZyYBKxoBOkzzoHi7G0yIYXm/ldf+JppIGy0Y44LDCWSyrflCKW9nGqbtveu5cBSyBat8NAMxHiOHgKCbRt3LWt5Db77kj5VDw2KW4cqtJ/SrMflTtE2HN28RdQ3CGEQs6AniYPUDj7RR5tu3VEF1X/SJ16HhQXZezmJDwEtie0TLGNCEGhmZHIDXjFPXCuYyNOPa5dJrBybdo9HxqcKaGsTjoIMljI7+PU14uLOY+jRUdpEkAxw7Qmc3hpTGJDRoFRep0PiP70OG1OOSFThmmWI55ROnnUM7V0FMRdypnvXHuEMQNTBbknOOExRnZWJ9JZBIykcF1048+lV229t8sI3Z1WdAPkSfkKKYDHJwmDIENoTPSePlVx7MM3MHYXzUF3qsYgquQAW2Bg5gCSOMj4Vctm7H4M5HIhZ+P0p7H2NQSykgcPkNOFPLbjSOHDkUJ21ZilzYt7VSs6fhBnjM6cT40J/g1/PkW3cJYwFysDx4ajwrdk41MwphG04mR9awjjn/AOmdsvOir1RiWwd27mIxL2CR2GYXbg7QGUlYE8SSIE9CeVaZb3QwpATJlIKn0knPKsG1J5GIMddIo1awkequramOZpy7hAAc1wT0X61WnFnNPyJS4XA420WlukR/cTVL3r26Fssvo/SS4C5+AYqYYwdFBHUDhrRDH43L2Aeo0E8OfGsm25jM9640kycsERAUwFGpkQAeWpOnMwpNMeHEpumWXYu+bWeywzrlOhPZBjSJ1Anl3jhxpm79oONeVS4La9FUCO+TqKpwUucoOp/sPjyq2bu7mXMTcdEYKqrDXCMyBokJoe2xMHTQCDzE6KU37OueDDj7Qtv76Ne9GwtIl1Vl3U+szRrA04DnPGo+B3kDMFvgcdHHLxB4cuFO7f3du2GZPROygKAzMGAjKC2hnLM8RoDw6A3DAEEIuhWAGEcddNJkkSeUjupNpvslYouPCNDsY/KICqe+AT76dGILxp7T8qpu6CK9z0N17ig5VRk1hjqqxzBE+GWrbtLdy7hwXN24LYAJfItxI6krDKPECkot9HJkWjpkhlio14Zhprx0HwoJcsFz2cYgn9RX3EGKIbM2a6KRbuWWZjJJvRJ810o0l8ItfTu9cygSpKfiaJ93Sm9rYv0NhXtqHeQFkSY/sPfUlNnYtmBBw4I4zdOUif5ePlUxd27j5fSXLAjgFcxPX1RTWN30G6+lBG1sWxjLc8h9KK7HsXb5GZykEEqRqwHQzV0sbuKpk3kXw1qR/DsKhzXL6yOcxVxwRUr1JllbVWMYTFOLirJ8uPlWg2joOPAcePnVPG92zsOIFy2TzghmPvJoXjftTsjSyjOfAge+PhXUmkYPk0alWM4j7QMU5kQo6a0qNhal6tcKk2lpjDLNEMPZ8KgoIYf1QNKlotR7eF50/lIq7JZ0Ry5VzbtBRCgKP0gD4V6GpFqAK3vPhGB9INQRBjiIHHvqj4pjbGYMCDxLaDThHMnjwrWXasx37thcUVXsgopJj1ZmVEczAPnWU4+0dvjZL/lgnE4glTmErpouubw8eVC7WGVBmKCdOfEniMoGuuldYTC3VaVgqNYPHwHQ13tm4WRWtltWhlDZdIMg/l1AE1i42dsZqISsYn8yMNOgOunDWvMTiX9Mlu2huP2WCopZhrxMT08KPbnbiuQLuKa4FIlbJPbE/nYHsz0GvWDpWhYXCJaXLbQIOgEe3r51rGD9nJn8hO0itLtF1JzWyhIDFfxAkCQRzPhXWy8eSxLZNeGYwQOEdCfpRDb2FzLn1leMfl/tVZRgZynz+FYSuEqMUlJWGXiSAQdeRnyqeMPlUZjl7uJP0qs4G4bRJTLJ4krLHnoZ0/vRHaO0CLWZQczDsAnTNEgN+nqRV/omiNGmc7R2tdtYkquU2sighZzK0E5hrHMD2RGtBrOOurdd7pDyQVXWFXmumpPGSeOnCo1rGXi7+my5TlKkQCsKAwbxIJHnTN3GoSQGUkGCMw0nr++VYTmzaEUe7zbVZ7LlcqQjRA16mByMTrQ/7L9zLWIH3nE62g0Wrf4Xykhmb9IIgDmQe6Wsbsy5de2ih/8AFYLmynKASAWP6QCTWj4e2tq2lm2CFRQBzOnNjzJ4nqSaeL6y55NY6x9hMNatdm1ZVFj8KhQR5DhXrXUUK0BRwABgTQc44ZoaZJ04nz/fSmto3RkkkgRI8udbfpfRy19Ju9VgXsNdtqQXZGjUT36jwisNxtlleGTIYEiCBIgSJ6iCe8k84rVNkbdW5oSAdANdDIJgd+h9lB8fhUvE5hIk5eUDT21jmTkrR3eH5H5Wmjrd/A2reDS8iG7dLpeZUAZ+yuULb583WNT228i9zeXE5WNrDgMYyrcOSepliARHjyofs8nD2wEELmgfPj41OxWJW7bgyG5HmD1B/D5+6phk9fDLKtpN/TG9opfs3GW4MrAmRwiddI0jpGkcKiLtK5yE/vwrTr+J+8XPQ4jM1szmOkqRqCsjsksB5aVwNxbdwTYvwdexcAD6aRlBmurFkU+jnyY3AztdoXvyH3V7/Eb/AEirbj9yMXbnsBv5T8QYoSdh3/8A4n/pNa9ejICti7x5mmGss3rSfGrCNgYj/wCF/wCk04m72IP+U3mI+NFjANqyRyqVaQijtrdbEH8AHiy/ImplndV/xui+Ek/KgAChpVbE3etAQ1xie7KPlSp2FF5tPFFMA4kSaBK55CadtI0yToOQ+ZoQF4EVwwoZsrGiIM6cDBNTXvczoOpMVRJ01NtNDto7w2LIJZxp3wPaaoO8H2mzK4cSfzcB9T5e2k3Q0i9bX2zbw6kuwzchyHeegrI9q4309+5cLZpbRhoIHADwoHicfdvOWuOWJ04wImYjpoPZVl2Du6btsubtu2oJHaJmQBpAHDUa1D5NI8EPB41rYInMDrB4jwPSi+5WEGIx9tnAyoGfL+Zl9WesEg+VD8ZgRabKxVp1ldR7wK7TaYwuJzWTnyN2QOLqeUDu0p0hubqjb6RqBsraiX0VlkEgHKwKsPI61NqzEB7b2yiB0cGIIkHqKpuA2kriREn9/OrRvXsFrqM1ojPxynSY5A/Wsmu4e/h7jEK0AnMn4l58K5M+OUuUdGOUUqZfrd2TXTOx9bUDRY5CqJgd48hIckfzAijNneS3E51/qFcn9rho3pPphq93nTvqIrW2uKvEE6x04n999Qr28lkKSzp7QZ8q82DtK3czejgEET1ynh4D1vZVpX6Jdo0DBXUCGAPSFQe5eYUdBEcKrdna95S5vIGMkgqV9UDgIGvCukxObtBp1iQZ1HI1Bwllmu3nfSTlX+SNTA01M+yrbuv8IUUCto75F2/wxkYSsEjjm4TyJ+VT9n7XvX8NcZlzaEAMM0kGDBOpBHOKF/8ApfUEspQEmMsE6zBPjVhsnKqqAMo5daHIql6KLssM+IUQQqsTAlcpzZhwjMZjjy9lXe0OPKmridskKJMe7SKdJ6xRbYjjFMeZJA4d1CcbtTKAEMmQH7QOmkiKlbYZsn+GJcEFZMDjrMEcpoPhtn3CSzhV1k5ZjTx86WqQ0w/jrSDMytOY8I1HWeXGp2z9gYi9aFxGtFTICus6KSNSIaTE8edAmvqD2jA/egrQ9y7k2Y4AGQsDnzJ61thSb5M8jaQFt4TEWNCXt9MtzPbPgtwMFPd76bxW3sg/xrQuL+ZVyn2ozf8AaKf3/wATeuG3bwyFiCczAhQNIjMSNdeXSqta3WxbmXdE8WLN7hB/qro5T4Mu+w1h949nucputZbpcBj/AO3uFF7WA9KJsXEufyMCfMGYqvWdxkI/xbzOOYCgD3yPfUpNysKsG0btpxwa1cYGfDUfCqTftCob21YvW+yWAYzClSGMflC5s3kKr9vA4y6zKlsaRJLrAnhIJkHuidKtlzYNxkZGxVx80SXEtA5et41K2VsZMOpVGbtRmJOpjhwiOJ5UNJ9ArKsu5+MYS1+0p6Auf+NKrvB6n317S1HYPu4pV9ZlHnQvGb04a3615fAGT7qyG611/Wc1zbwM9TRsLU0TFfadbSfQq7nkT2R79fdVb2jv/irswwQfp7Te0/ShVrZfcB41Mt7PA/cUtgoGPiLl1pcu56kk+yaft4K4eQHj/ai1u1HAR+/Gp2zsBcvNltqWPcOHeSdAO80gBeA2aQZJBPLStN2LuZbFlTfzlzqVDlQOi9kamOOtTN2t00w8XLhz3eX5U8OZPfVlLRyjvp0MEYbd3DLqLFsnqym5/wB861NZltqSAFUAk5VAAAEk8RyqTmn/AMa0L3mJOFvheJttz5RqB5TQMzPbO9997/pLbFFWQi90/i6k+7lVj2D9qS6LiVynhmElfbxH71rP8VYnpNDb1orx91Fi7PozAbdsX1DW7ikHvBHtFPYzAW7w7aq/Q8x4EaivmmziGQ5kYqeqkg+6jmz9+sXajthx+oa+1Yp2KjW8Xueh9Q+TCff/AGoTiNz442lbvAU/3qv4D7XGGl223kQ3xij2C+1fCNo3ZP6lZfeNKWqY9mRG3ctrr6IKf5APlTF3Z5RsyAcIZfzRw+ftq1Wd+sG/41H+sfOpSbbwb6yp/pNS8dj3M5w20Ldot2jbcsMy3DAieXI8TrUy/vAFYGMyRqymYPhV+S9gyQYtzyJRdKG4vYWzHYsbVoMeLIgU+6sn479F/qvYB/iSMoKkQRPTzptMah/zVPcCKN3N39nERrHl86a/gey14rPiRypfhIf6RBRxi9R7aj39oIDq6jzE1Nx1rZqGVNteuYrUG5vDgLf+Yp7l1/7RTWB/SXkREbHgnsh28EaPGSI99ORffRLeUdX19gX61GxG/mGX/p2mbxAUe/X3UHxm/wBebRFS2P6j79PdVLAvbE8r+Frwuxlt9u68kc2IgeA4CusZvqLds2sPrxl+XvifKs5vbSu3TNx2bxOg8BwFSMNJ7u+tYpR6IbbNJ3V3j9IMl0hWjRiYDeMQA3nrVmAB4f7f/wA/WsjttRnDNiraq9svkIkZTnAHUprHjFWJM0KP2T9JNc5v3+5qnYXfB/8AMUN3r2T89fZRjC7y2HiWKH9en+4SseMUUFhg3O/9/D3V0G7j8P8AzTCXgRIYEdREefEV76QASTp3+r5TSGO5vD4e6vajHGp19zH3gRSpgZKLajgPcK78qVKshnoBotsfd6/if+mBAMElgAPn7BSpUwLlsv7P0TtXmLn8q9lfM8T5RVpwuAW2uW2AijkoAH96VKqAd+7xrPjMxTi2+lKlQBy9sDwqJiMWluJ4HQQOOsfOlSpSdDRk29FhLV9hbBCGSoMaakEaHhI07ooDcxApUqiySHibYPDQ0KutBilSpxYHn3Zzy94rk4I8zSpVaYjpcNHAn2x8KcDMOfwpUqLHR0MS/JjXv327+c+0/WvKVAjz73cP429prkljxJpUqAOTbpej8qVKgDpML4mpVrCeFKlSsCUliP71JtqaVKmgZJwqlmCrxJAHietaPgWyIttBOUAAGIMDj1B50qVKXY4kPaNuzcaLur/pBDebaT5mqntmwLLdmch4ZuMjiNPHjSpULhja4IuD2q9tsyMQecGAe484qbe3lfkAp6+s3tNKlQ2JA+5tu4TOd/bHuFKlSqNmWf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74" name="AutoShape 6" descr="data:image/jpeg;base64,/9j/4AAQSkZJRgABAQAAAQABAAD/2wCEAAkGBxQTEhQUExQWFhQXFRQXGBgWFxgYGBcYFxcWFxcVGBwaHSggGBolHBcVITEhJSkrLi4uGB8zODMsNygtLiwBCgoKDg0OGhAQGywkICQsLCwsLCwsLCwsLCwsLCwsLCwsLCwsLCwsLCwsLCwsLCwsLCwsLCwsLCwsLCwsLCwsLP/AABEIALcBFAMBIgACEQEDEQH/xAAcAAABBQEBAQAAAAAAAAAAAAAFAAMEBgcCAQj/xABCEAACAQIDBQQHBgQFAwUAAAABAhEAAwQSIQUGMUFRImFxgRMykaGxwdEHFEJSYvAVcpLhI0OCosIzsvEWJFPS4v/EABkBAAMBAQEAAAAAAAAAAAAAAAABAgMEBf/EACMRAAICAgIDAQEBAQEAAAAAAAABAhEDEiExBEFREyJhcUL/2gAMAwEAAhEDEQA/AMUArwinoEd9OPb0BGtMCJXSoTqBpXhp61ehSo50ANgU9h8OXMKJNWLCbAtrhmvXG1iRQ7AYYi2boaOUd1OhWQfupAMxpTBincQ4NLC4cuYFIY0TU3ZGJCPqBB0JPKjOD2bYFwLeIA7jxqPttrNxxbwyQBoT1p0KwhhN7vu6G3aEjXXhx8qr9vFZ3zXDILSw691Tl3au5cxI8BqanYPc644kDwJNLVjsvGzN6tn27Cgqsx6oA41H2jjMFcTPbt9riI0g1VH3Ne3q9xQB++tTcHsezcUgXAT/ADR86erFsiPc24AIa2HM6S0/GmsdjLVwKblgp3r/AG1ru7uySYV1DRoOtRk2M4IW7cy6xH0o1YbInbIwGDa6ou50Ujix4npWs7CwmERR6HL86rO7+w7CKGEuY4trRgYW2GDBQD3aVagxblozivc1AhiT1pfej1p6huHM1LNQT72etL72etGo9w3mpTQT74a9++GjUNw1NeTQb74aX300asN0GCaRNB/vxpffjRqw2QXmvJqt7Z2w1u0zAwRVVtfaBdgykmdDUSaj2NOzTppTVR2bvcl0hfxRr0ox/EKpc9CbSCs0poS+1AOJArkbYWYzCadBsgxNKhR2l3ilTphsj5wtjrwqZs4Akr14Uotsp5HpUWwTmEcaxKHMfYyQOdcYCyzOMozHjFP7RtERI7XXrTWAuujhkMMKYiftbGORkhlHNTwocLzRlkx0qfj8Y2JuLIE8KY2lhlRoUzpr40gIkV2pI4UraEkAak1YMDupiLgnLA76dWFgJZY6nzNSsJdW2T2cx5Gj6bj351y1Mt7m3gVgoCvdRqxWg99ntw4ksGtZUtgZifxE8FHsM0Y392Cxsm7hj6J0ElE0V1A6cmA1nnzovuVs427RDEMxaSQI5AfKrFj7QZSIjsx46a+2plJlKKo+c2vO4l7hJ6TXWC2NcJDAFQOdWXAbrg3WzTEmO4TpVjs7HRRGvtrRRshyooGKwd0EOlwkr5RTn8fvBle4imNKuuM2FbIOUQfGmrW61iO0CfGnq/QrRW7u+98j/DtgDw+lSsPvreML6KW+NG22BbQQi6HpSt7uKCGDGQadS+itEVMVjrsEKqL0PGp1nAYn8V/2CiyCBFezVUKxYcEKATJ605mpua8JqhDuelnpma8mgB70lL0lMPcA4mKi4vaSWxqaTaXYBD0lQtp7TFlcxoLZ3lGuk66UD25tNrsk6DpWUsqrjspRZM3g2z6YZV0FV0OoMTXCYw6CJNRLk5tawdyfJouCdaulTOs91G12/chdTpy+tV70bBgSZ05VLDBRJ1NTyugJWO2reut2jAHlUbDY+5nzSdNJrl8WDx4VHEQSDHdT5fLGGLuOuMZzn20qD/fjSpayDgEX8Nl/vxFMKDWr7X3atXEMDtxpWc4OLV4rdWQNDHxrdxoSlZBu3i0Tyotu5sHFYlv/AG1pn5ZohB4s0KPbRfYVrZ9m+XxcumhtrBZO/OF1PKAdK1LYe+eEvEW7LqNDCZckD9KkDh3VDlRSjZjO193cVg2/9xZdCT2WEMhPcykie6hlpC7w09/Wvpe4qupVgHRhqrCVPiDWc7y7h+hzYjBIXE5mskyyjmbc+sO7j0nhTTE0BN29h22dWyxl5fM1o2DwDuOyug56AVldrfF10VAtXn7PttXbquHDCDIMEAg9Ouvxq90uiVG3yWYbEudUHn/au13fuHgVPt+YqUmLcc6mW9oP19wqf0ZX5oiYXA3LEzqD05EV3i8ScpC8SIonY2ow6HxFRny8con98qlu3bKSpUBU3fukT2depP0rlt37v6D/AKvqKsBxrd3spi7jW6+4VX6k/mgBc2LeXXJI7iD86guCDBBHjR+7jnOgJ16RVUsbSOJxxsLJKMQ5P5bZhj5nQeNOOW+xSx10HNmbLNztMcideZ8B86m38Lg17OZ83M5h9KZ25tHIBbBCyBMchwEdP7UBzVauXNkuo8BXGbPAGa22ZenMfWhpan8BiyrAToa52jbCueh1HnTjJ3qxSSq0ME15IrzMK8zitCDqaU1z6QVA2lizbbtaCPMd/wDapcqVglYO3kx4/wCmPW41XWBYSWpza+Il5/FGpqCqs/qjzrkm3J2apUjt7oGkV5jjKSBAqJmgweRpXb3GDoaSjyUM2zApwiQIHnXdt4XUcafLAL8qqxCtjkKiv0madsSTlXjU37gqqMx1nU0V7AEjWpFvCyvfUgqq8PKouKxZYz06Ud9AetgGHSlTPpz317T5A1wqazTePD+hxgYjssR4dDWqLZY8AD4EfWqxvls70lo57bhl1ByE+8VrKcWuGQotPlFE3qsW1uKbZ0YSR0oPYuFWDKSGBBBHEEcxXlyedeCoL6N13F3i+82Ax9dey4/UOfmNatYPMVgO5G2jhsSsnsPCt/xbyPxrdMHfkVn0zTtEC9ujhXxQxmULcUEsmUFLjEQHI5MOvOpd5kYyEytw0OkDuqcKGc/Oiwoftjvp9Se6mbNSEosKOwzdBT1y4x5Dlz4R8K4FdqaAGWzdBTTqx6VKem2oGD7lrnXWFx3o2hUXM5gt3cfrXuIoTtLGLZHpXnKjSY1OoilYUUzfHabHGXdSArBfYB9TT2F3kWACDPWq3tLaAv4i7dAhWckA8aiswJmYpxnKJlJWXnBbVz4hLa6hjx8AT8q7+0TaJsmxlOpVp8iPrUf7N9mlnuXiOygyKerNxjwHxoR9o2N9NiSq6i0Annxb4x5U3Jt2xpUgau8D/mp6xta8xCpLMx0FA8DgnuuERSWPuHU1c1t2sDZMmbp0P5ieg/KKroQWw2J+7Wy10h7pHitvw6tQEYs35LTzifj41A2bjDdY5uHTuoposRqKiUvQURvuAeRz605gsPkXLPOnDckkg+VMYm8RANQME47ASSQNedDDxA8qN426cuka99BSs+NWmIniwBAOprm5aJYR7OlQ7bsGgangKJ24spLGSfeeg7qqMbBsdVRbEmMx/fsoddxk8eM1Dv4ou0mnLyALJJk038Eh0uW15CvWRTrpNNteGTQQajJdip7GPnDvSqM2JM6GlT5A3Q7LvlgtztLyM9nxJWCKK2MHh8P23L8NQG7PlOpqVs+yWBdjIiOMx9Kzj7Q95RbvZBJIBgCNCBoT5n3Vz6KPStnTs5dsc3k3cwO0ma7hbotXpKsBBRmXk6wCrd49hrKMdgns3HtXFyuhhh8x1BEGe+rFuG9xMYnHLclW79CwPjI95o59rOzCbli6o1ZGRupykFT/ALjWydcGL5VmdgVtW4m1/TYdCT2l7LeK6T5iD51kduyAokdqatf2dbRi9ctngwzDxXQ+4+6huwibDbeoGJPbPiadw1yRUbFHtGkUP2mqTbaoNpqk2moAmqacU1GV6eDacqYjpmE61xiLmnADw+fWkiyfCpGJtSvDlQME3zVd3ztlsLcABacugEk68gOPCjd9opnDGSTxiD7iPnUDMpu7AxRUFcO6r1YBT3CCQSaMYP7NMczJ6W16NG4szLKgEAkgGZ14Vd8Tu3bxRAzXVIM9h+Hf2gaM51wdkWvSXLjc2uMWYnz4DuFXwidUDNqMmBwy2LGUOFITOwWW5uxPtrMl3exTMXAFw5oYoyv2jrrHPjV6t4W/duF3vh7fbAtva7MOI0h5EaGeo8qJ7v4cYY3GJViy5RCQsdGUkhp60cMbiij3y+E7FtC11hrCy094GunSqzcZnYtdJLE6zx9nKtCxewy94XnxD5hGXKoXKBookk8BpQvfa9byWreUZsxPpDq501BI5SR7KTYpR+AfC2UtjsHUjWufT+yvNmWc9y3bclQ7KCwEkAnl31o+zdz8HmgKHWOLOWnyka1P+k0ZdcxZBMcKN7B3WxWMCsoItEwbjaKAOJHNvKtUsbqYEDXD22P8gI8NaJK4RcqqFVQAAOAA4ADhUuaRSgUPeXcVGsotgKr2liTp6TSYYj8RPOsja4VlMhFzMR3jkVjrX0fZuZm1Og+dD9qbn4K473Tai8w9cEiCfxR6ubvipx5kypYzFMPhvRJncanp8BQTHYsuxY6cgOgrYt4Ps2tupNrFMkDQXQpTwEQR76xnGWyjuhIJVmUkGQYMSO6umM9lwZONDWevWuk8TNNTXk1Qh8364LU1NLNQB1NKuc1KmB9FnGMgZU0zaE8z0HdWZbU2JibuIusMPeabjQfRtBAMCDHCK2H0445U/pX6VIG1G5xWDVmple6u7OIXEq9209tFBMsIkxAHvnyo5vju9isW1r0CSiBpYsoGYkaameVXl8StyM0jwqdacAKqLMDrFPXgRjSfZpjTxFoeL/QUT2T9muItXUuZ7QKnUAsZBBBHDoa1TO5/Cv8AUfpXOW4fyr4yaWqHRTMG5Gh4gwfEV5im7VP7Vw5t3zJBzQ0gQNePvqFdeXpFEi0al4aCYLBehPCeQ7qg2jXGMvZVnvA99MkKG28+qfYTP1qdh9mXG5AfzGKr+EvsvqsY7jRS1tG6Pxn209h6BC9hTZhpmdNBoKavY3TSmm2ncIgmR3gH4imTjG6L/Sv0otBqybZ2XmQEENI5iDXtjAZCZtjXn/4qH/EbkQGgd0Co13GXG0zN7aHJC1DN90s22KwpPAE6nu61VHQ3XJJ8TXt1izwTqBUxAAIFLsfR4LYAAFN3Frsmmrh0NMRHuj4UH2nuv95OcXckSACsjx40VvHj5UX2dgbTW1Z1BYzxk8/ZSoDPr26eIQqVvWiVYH1sp0M86syTJiOtWdMLa4LbTr6o4dahbTwChM6kKFEGSFEfmk6TPxFJtIaXwg28SwESQP5tK6O1svG5H+ofWq3vzhr9oWzkIBWJ/KxOqnkZAXw7qqNzarrAGZX0kgkagyCCNQeHSoeWN0dePxJSjsauMYxEhjB1oLtfecWiV7TOCBEwNRPHwj21UrO3MVZtovYyuCVOjuFDFY0YhRMjUcvCvb28V57bJmU59CpVTGVgQUEaDgI5x4RE8qS+GuLw23b5X/Qo28S3FcXM9twDkIAZSeQM6gcp148uNArexreIuIiJm0AZkXISSSST1iYk8Ymr3s7cixcs2bji8rsgZlY5YJGojKCBM1Z9mbGtWVC2wLY9snqTz86y2yN1dFOfjwTqNlYxH2e4U4ZcPbRRdOovvJdWZgTwiREKAazLbm597C3TbuiDyPEMOoNfQKoihmL8JiBxPLjQXajWscxtXO1BmANVMcA3I9a2/SSXfJ50obdGCXdmkc6ivZitL3w2EiXIW0UVVVS35jHEwYBjwqufwm30NaRnL2Z6MquQV7Vt/hqflFe1e49GbBbtlvV18KeW2w4wPEj4ca4ZyeJNcNw5+2stEjbeyQ15VGup/ToPafpSwu1LmcMtm5cUAgC2sgMY9YnnB99C3OtXXZVkWbKKTBiW1/E2p9nDyq1bIfAOO0MSw7OEuf6mtr/yrjLjT/lW1/mu/RTRa7tW0vrXEHiwqBd3oww/zVJ6LJ+FOl9J5B+K2FiL2t1rSwDGQsT5yBVet4G5xUjMZAM9NKtNjeq1dzLaliFnhHHT293caFWMNlnR246FeuunfUyr0dOCFu2cgKIC6kk5tOYj3TNM7XQG0UUamW0HDKRB+NNm6UbURrzEQDz9lPpjbWckvoFgQCZ58gZ5VGx3PAmqSGMNgzxkAk6A8TPwp5RTW08dB7LSe4RII68/H6V2lydeutVGVnJmw6JMerzypTXLPA4wKs5hGoOK2lbtTmYAiAQNSJk6jwBPl3ihO2d6Ftx6MqdSCWmNMp0AMkQTr4VSru1w5YlCxJLSWbs68P8Ady5+yspzro68HiufMug7tbeAC72GbSQWGgOvQ8eFdWtrYlkz22RlDZdYmYBPA8NRrw1qpLYdhmIYLlnM0xl5RPInp1qVszElHRkLZp4gxm0Erz01jXrwqFkknz0bT8THrSfJZbe2MXOote1vpXTbVxB/IPAE1et39jA2BcNlfSMoP+KCxE8OyeFdYjZ1q0j3WbJbSJJXUSYEhR1I8jW8ZRZ5kotOjPHt4m5xZ4/Qse+pez7twEWg50/AWjx5zRsbftn1LV1/BGj4Vadg7LR7a3blpQzahSolf5u+tFqRyQNm2UChshLxBjM0HmDJM0ctpCkskrHAgR11BoDtXaapfa1aCrBAOWFEgdqY4kSKru3d7Hskw56KFmD3n31yZJf0zohC0i6DGWbvZuE9J0IJ58RpVe2n9meHvublm+1smcwYK4JJJnUgjjHTQaUP2LtS7cU3L4AJaFnUKAB+HgCTOtF7eMI55efA+M661MZV6K/pdM5w+5+Ew4i6pvuVyCXJ7MkmAsAanhy48aL7PNu1C2rKWgAQAiAEcNZ4k9ddaEttLUkqpJiTrJjwNRsPjT6U6kAxxJjXjEzHChy54BuTXLLA2O7XaPEgST7aYx21EQFm5AkKCOQmCdZPzoRh8fLEMFYGRrAGp5EzB76hY2ypZkBPIFZE6iSDGhE8xWcm+xxSOf8A1KbquFSLubsz6qg9ZPEa8qJ4DarqiqAA0SzBQJ86DYHAC3McDUxHzMEUqpYwCfVB4Se6s0+ezSVfDzbGzWxMMCJHGefQeWvtoLe3fvL+DN/KZrUNibIVLCJdK3Hg5nGkkknSOQ4eVOYnYwjsGD+rUV6MIfyrOSUuTHHwjAwVYHwNKtGu7Lxc8LfkCR7aVPULHaWWkK7UUhDOAwWe6EPCdfAAk+FHTu7h+dvN/OzN8TQjaGFxORGwpCvLZyYBKxoBOkzzoHi7G0yIYXm/ldf+JppIGy0Y44LDCWSyrflCKW9nGqbtveu5cBSyBat8NAMxHiOHgKCbRt3LWt5Db77kj5VDw2KW4cqtJ/SrMflTtE2HN28RdQ3CGEQs6AniYPUDj7RR5tu3VEF1X/SJ16HhQXZezmJDwEtie0TLGNCEGhmZHIDXjFPXCuYyNOPa5dJrBybdo9HxqcKaGsTjoIMljI7+PU14uLOY+jRUdpEkAxw7Qmc3hpTGJDRoFRep0PiP70OG1OOSFThmmWI55ROnnUM7V0FMRdypnvXHuEMQNTBbknOOExRnZWJ9JZBIykcF1048+lV229t8sI3Z1WdAPkSfkKKYDHJwmDIENoTPSePlVx7MM3MHYXzUF3qsYgquQAW2Bg5gCSOMj4Vctm7H4M5HIhZ+P0p7H2NQSykgcPkNOFPLbjSOHDkUJ21ZilzYt7VSs6fhBnjM6cT40J/g1/PkW3cJYwFysDx4ajwrdk41MwphG04mR9awjjn/AOmdsvOir1RiWwd27mIxL2CR2GYXbg7QGUlYE8SSIE9CeVaZb3QwpATJlIKn0knPKsG1J5GIMddIo1awkequramOZpy7hAAc1wT0X61WnFnNPyJS4XA420WlukR/cTVL3r26Fssvo/SS4C5+AYqYYwdFBHUDhrRDH43L2Aeo0E8OfGsm25jM9640kycsERAUwFGpkQAeWpOnMwpNMeHEpumWXYu+bWeywzrlOhPZBjSJ1Anl3jhxpm79oONeVS4La9FUCO+TqKpwUucoOp/sPjyq2bu7mXMTcdEYKqrDXCMyBokJoe2xMHTQCDzE6KU37OueDDj7Qtv76Ne9GwtIl1Vl3U+szRrA04DnPGo+B3kDMFvgcdHHLxB4cuFO7f3du2GZPROygKAzMGAjKC2hnLM8RoDw6A3DAEEIuhWAGEcddNJkkSeUjupNpvslYouPCNDsY/KICqe+AT76dGILxp7T8qpu6CK9z0N17ig5VRk1hjqqxzBE+GWrbtLdy7hwXN24LYAJfItxI6krDKPECkot9HJkWjpkhlio14Zhprx0HwoJcsFz2cYgn9RX3EGKIbM2a6KRbuWWZjJJvRJ810o0l8ItfTu9cygSpKfiaJ93Sm9rYv0NhXtqHeQFkSY/sPfUlNnYtmBBw4I4zdOUif5ePlUxd27j5fSXLAjgFcxPX1RTWN30G6+lBG1sWxjLc8h9KK7HsXb5GZykEEqRqwHQzV0sbuKpk3kXw1qR/DsKhzXL6yOcxVxwRUr1JllbVWMYTFOLirJ8uPlWg2joOPAcePnVPG92zsOIFy2TzghmPvJoXjftTsjSyjOfAge+PhXUmkYPk0alWM4j7QMU5kQo6a0qNhal6tcKk2lpjDLNEMPZ8KgoIYf1QNKlotR7eF50/lIq7JZ0Ry5VzbtBRCgKP0gD4V6GpFqAK3vPhGB9INQRBjiIHHvqj4pjbGYMCDxLaDThHMnjwrWXasx37thcUVXsgopJj1ZmVEczAPnWU4+0dvjZL/lgnE4glTmErpouubw8eVC7WGVBmKCdOfEniMoGuuldYTC3VaVgqNYPHwHQ13tm4WRWtltWhlDZdIMg/l1AE1i42dsZqISsYn8yMNOgOunDWvMTiX9Mlu2huP2WCopZhrxMT08KPbnbiuQLuKa4FIlbJPbE/nYHsz0GvWDpWhYXCJaXLbQIOgEe3r51rGD9nJn8hO0itLtF1JzWyhIDFfxAkCQRzPhXWy8eSxLZNeGYwQOEdCfpRDb2FzLn1leMfl/tVZRgZynz+FYSuEqMUlJWGXiSAQdeRnyqeMPlUZjl7uJP0qs4G4bRJTLJ4krLHnoZ0/vRHaO0CLWZQczDsAnTNEgN+nqRV/omiNGmc7R2tdtYkquU2sighZzK0E5hrHMD2RGtBrOOurdd7pDyQVXWFXmumpPGSeOnCo1rGXi7+my5TlKkQCsKAwbxIJHnTN3GoSQGUkGCMw0nr++VYTmzaEUe7zbVZ7LlcqQjRA16mByMTrQ/7L9zLWIH3nE62g0Wrf4Xykhmb9IIgDmQe6Wsbsy5de2ih/8AFYLmynKASAWP6QCTWj4e2tq2lm2CFRQBzOnNjzJ4nqSaeL6y55NY6x9hMNatdm1ZVFj8KhQR5DhXrXUUK0BRwABgTQc44ZoaZJ04nz/fSmto3RkkkgRI8udbfpfRy19Ju9VgXsNdtqQXZGjUT36jwisNxtlleGTIYEiCBIgSJ6iCe8k84rVNkbdW5oSAdANdDIJgd+h9lB8fhUvE5hIk5eUDT21jmTkrR3eH5H5Wmjrd/A2reDS8iG7dLpeZUAZ+yuULb583WNT228i9zeXE5WNrDgMYyrcOSepliARHjyofs8nD2wEELmgfPj41OxWJW7bgyG5HmD1B/D5+6phk9fDLKtpN/TG9opfs3GW4MrAmRwiddI0jpGkcKiLtK5yE/vwrTr+J+8XPQ4jM1szmOkqRqCsjsksB5aVwNxbdwTYvwdexcAD6aRlBmurFkU+jnyY3AztdoXvyH3V7/Eb/AEirbj9yMXbnsBv5T8QYoSdh3/8A4n/pNa9ejICti7x5mmGss3rSfGrCNgYj/wCF/wCk04m72IP+U3mI+NFjANqyRyqVaQijtrdbEH8AHiy/ImplndV/xui+Ek/KgAChpVbE3etAQ1xie7KPlSp2FF5tPFFMA4kSaBK55CadtI0yToOQ+ZoQF4EVwwoZsrGiIM6cDBNTXvczoOpMVRJ01NtNDto7w2LIJZxp3wPaaoO8H2mzK4cSfzcB9T5e2k3Q0i9bX2zbw6kuwzchyHeegrI9q4309+5cLZpbRhoIHADwoHicfdvOWuOWJ04wImYjpoPZVl2Du6btsubtu2oJHaJmQBpAHDUa1D5NI8EPB41rYInMDrB4jwPSi+5WEGIx9tnAyoGfL+Zl9WesEg+VD8ZgRabKxVp1ldR7wK7TaYwuJzWTnyN2QOLqeUDu0p0hubqjb6RqBsraiX0VlkEgHKwKsPI61NqzEB7b2yiB0cGIIkHqKpuA2kriREn9/OrRvXsFrqM1ojPxynSY5A/Wsmu4e/h7jEK0AnMn4l58K5M+OUuUdGOUUqZfrd2TXTOx9bUDRY5CqJgd48hIckfzAijNneS3E51/qFcn9rho3pPphq93nTvqIrW2uKvEE6x04n999Qr28lkKSzp7QZ8q82DtK3czejgEET1ynh4D1vZVpX6Jdo0DBXUCGAPSFQe5eYUdBEcKrdna95S5vIGMkgqV9UDgIGvCukxObtBp1iQZ1HI1Bwllmu3nfSTlX+SNTA01M+yrbuv8IUUCto75F2/wxkYSsEjjm4TyJ+VT9n7XvX8NcZlzaEAMM0kGDBOpBHOKF/8ApfUEspQEmMsE6zBPjVhsnKqqAMo5daHIql6KLssM+IUQQqsTAlcpzZhwjMZjjy9lXe0OPKmridskKJMe7SKdJ6xRbYjjFMeZJA4d1CcbtTKAEMmQH7QOmkiKlbYZsn+GJcEFZMDjrMEcpoPhtn3CSzhV1k5ZjTx86WqQ0w/jrSDMytOY8I1HWeXGp2z9gYi9aFxGtFTICus6KSNSIaTE8edAmvqD2jA/egrQ9y7k2Y4AGQsDnzJ61thSb5M8jaQFt4TEWNCXt9MtzPbPgtwMFPd76bxW3sg/xrQuL+ZVyn2ozf8AaKf3/wATeuG3bwyFiCczAhQNIjMSNdeXSqta3WxbmXdE8WLN7hB/qro5T4Mu+w1h949nucputZbpcBj/AO3uFF7WA9KJsXEufyMCfMGYqvWdxkI/xbzOOYCgD3yPfUpNysKsG0btpxwa1cYGfDUfCqTftCob21YvW+yWAYzClSGMflC5s3kKr9vA4y6zKlsaRJLrAnhIJkHuidKtlzYNxkZGxVx80SXEtA5et41K2VsZMOpVGbtRmJOpjhwiOJ5UNJ9ArKsu5+MYS1+0p6Auf+NKrvB6n317S1HYPu4pV9ZlHnQvGb04a3615fAGT7qyG611/Wc1zbwM9TRsLU0TFfadbSfQq7nkT2R79fdVb2jv/irswwQfp7Te0/ShVrZfcB41Mt7PA/cUtgoGPiLl1pcu56kk+yaft4K4eQHj/ai1u1HAR+/Gp2zsBcvNltqWPcOHeSdAO80gBeA2aQZJBPLStN2LuZbFlTfzlzqVDlQOi9kamOOtTN2t00w8XLhz3eX5U8OZPfVlLRyjvp0MEYbd3DLqLFsnqym5/wB861NZltqSAFUAk5VAAAEk8RyqTmn/AMa0L3mJOFvheJttz5RqB5TQMzPbO9997/pLbFFWQi90/i6k+7lVj2D9qS6LiVynhmElfbxH71rP8VYnpNDb1orx91Fi7PozAbdsX1DW7ikHvBHtFPYzAW7w7aq/Q8x4EaivmmziGQ5kYqeqkg+6jmz9+sXajthx+oa+1Yp2KjW8Xueh9Q+TCff/AGoTiNz442lbvAU/3qv4D7XGGl223kQ3xij2C+1fCNo3ZP6lZfeNKWqY9mRG3ctrr6IKf5APlTF3Z5RsyAcIZfzRw+ftq1Wd+sG/41H+sfOpSbbwb6yp/pNS8dj3M5w20Ldot2jbcsMy3DAieXI8TrUy/vAFYGMyRqymYPhV+S9gyQYtzyJRdKG4vYWzHYsbVoMeLIgU+6sn479F/qvYB/iSMoKkQRPTzptMah/zVPcCKN3N39nERrHl86a/gey14rPiRypfhIf6RBRxi9R7aj39oIDq6jzE1Nx1rZqGVNteuYrUG5vDgLf+Yp7l1/7RTWB/SXkREbHgnsh28EaPGSI99ORffRLeUdX19gX61GxG/mGX/p2mbxAUe/X3UHxm/wBebRFS2P6j79PdVLAvbE8r+Frwuxlt9u68kc2IgeA4CusZvqLds2sPrxl+XvifKs5vbSu3TNx2bxOg8BwFSMNJ7u+tYpR6IbbNJ3V3j9IMl0hWjRiYDeMQA3nrVmAB4f7f/wA/WsjttRnDNiraq9svkIkZTnAHUprHjFWJM0KP2T9JNc5v3+5qnYXfB/8AMUN3r2T89fZRjC7y2HiWKH9en+4SseMUUFhg3O/9/D3V0G7j8P8AzTCXgRIYEdREefEV76QASTp3+r5TSGO5vD4e6vajHGp19zH3gRSpgZKLajgPcK78qVKshnoBotsfd6/if+mBAMElgAPn7BSpUwLlsv7P0TtXmLn8q9lfM8T5RVpwuAW2uW2AijkoAH96VKqAd+7xrPjMxTi2+lKlQBy9sDwqJiMWluJ4HQQOOsfOlSpSdDRk29FhLV9hbBCGSoMaakEaHhI07ooDcxApUqiySHibYPDQ0KutBilSpxYHn3Zzy94rk4I8zSpVaYjpcNHAn2x8KcDMOfwpUqLHR0MS/JjXv327+c+0/WvKVAjz73cP429prkljxJpUqAOTbpej8qVKgDpML4mpVrCeFKlSsCUliP71JtqaVKmgZJwqlmCrxJAHietaPgWyIttBOUAAGIMDj1B50qVKXY4kPaNuzcaLur/pBDebaT5mqntmwLLdmch4ZuMjiNPHjSpULhja4IuD2q9tsyMQecGAe484qbe3lfkAp6+s3tNKlQ2JA+5tu4TOd/bHuFKlSqNmWf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76" name="AutoShape 8" descr="data:image/jpeg;base64,/9j/4AAQSkZJRgABAQAAAQABAAD/2wCEAAkGBxQTEhQUExQWFhQXFRQXGBgWFxgYGBcYFxcWFxcVGBwaHSggGBolHBcVITEhJSkrLi4uGB8zODMsNygtLiwBCgoKDg0OGhAQGywkICQsLCwsLCwsLCwsLCwsLCwsLCwsLCwsLCwsLCwsLCwsLCwsLCwsLCwsLCwsLCwsLCwsLP/AABEIALcBFAMBIgACEQEDEQH/xAAcAAABBQEBAQAAAAAAAAAAAAAFAAMEBgcCAQj/xABCEAACAQIDBQQHBgQFAwUAAAABAhEAAwQSIQUGMUFRImFxgRMykaGxwdEHFEJSYvAVcpLhI0OCosIzsvEWJFPS4v/EABkBAAMBAQEAAAAAAAAAAAAAAAABAgMEBf/EACMRAAICAgIDAQEBAQEAAAAAAAABAhEDEiExBEFREyJhcUL/2gAMAwEAAhEDEQA/AMUArwinoEd9OPb0BGtMCJXSoTqBpXhp61ehSo50ANgU9h8OXMKJNWLCbAtrhmvXG1iRQ7AYYi2boaOUd1OhWQfupAMxpTBincQ4NLC4cuYFIY0TU3ZGJCPqBB0JPKjOD2bYFwLeIA7jxqPttrNxxbwyQBoT1p0KwhhN7vu6G3aEjXXhx8qr9vFZ3zXDILSw691Tl3au5cxI8BqanYPc644kDwJNLVjsvGzN6tn27Cgqsx6oA41H2jjMFcTPbt9riI0g1VH3Ne3q9xQB++tTcHsezcUgXAT/ADR86erFsiPc24AIa2HM6S0/GmsdjLVwKblgp3r/AG1ru7uySYV1DRoOtRk2M4IW7cy6xH0o1YbInbIwGDa6ou50Ujix4npWs7CwmERR6HL86rO7+w7CKGEuY4trRgYW2GDBQD3aVagxblozivc1AhiT1pfej1p6huHM1LNQT72etL72etGo9w3mpTQT74a9++GjUNw1NeTQb74aX300asN0GCaRNB/vxpffjRqw2QXmvJqt7Z2w1u0zAwRVVtfaBdgykmdDUSaj2NOzTppTVR2bvcl0hfxRr0ox/EKpc9CbSCs0poS+1AOJArkbYWYzCadBsgxNKhR2l3ilTphsj5wtjrwqZs4Akr14Uotsp5HpUWwTmEcaxKHMfYyQOdcYCyzOMozHjFP7RtERI7XXrTWAuujhkMMKYiftbGORkhlHNTwocLzRlkx0qfj8Y2JuLIE8KY2lhlRoUzpr40gIkV2pI4UraEkAak1YMDupiLgnLA76dWFgJZY6nzNSsJdW2T2cx5Gj6bj351y1Mt7m3gVgoCvdRqxWg99ntw4ksGtZUtgZifxE8FHsM0Y392Cxsm7hj6J0ElE0V1A6cmA1nnzovuVs427RDEMxaSQI5AfKrFj7QZSIjsx46a+2plJlKKo+c2vO4l7hJ6TXWC2NcJDAFQOdWXAbrg3WzTEmO4TpVjs7HRRGvtrRRshyooGKwd0EOlwkr5RTn8fvBle4imNKuuM2FbIOUQfGmrW61iO0CfGnq/QrRW7u+98j/DtgDw+lSsPvreML6KW+NG22BbQQi6HpSt7uKCGDGQadS+itEVMVjrsEKqL0PGp1nAYn8V/2CiyCBFezVUKxYcEKATJ605mpua8JqhDuelnpma8mgB70lL0lMPcA4mKi4vaSWxqaTaXYBD0lQtp7TFlcxoLZ3lGuk66UD25tNrsk6DpWUsqrjspRZM3g2z6YZV0FV0OoMTXCYw6CJNRLk5tawdyfJouCdaulTOs91G12/chdTpy+tV70bBgSZ05VLDBRJ1NTyugJWO2reut2jAHlUbDY+5nzSdNJrl8WDx4VHEQSDHdT5fLGGLuOuMZzn20qD/fjSpayDgEX8Nl/vxFMKDWr7X3atXEMDtxpWc4OLV4rdWQNDHxrdxoSlZBu3i0Tyotu5sHFYlv/AG1pn5ZohB4s0KPbRfYVrZ9m+XxcumhtrBZO/OF1PKAdK1LYe+eEvEW7LqNDCZckD9KkDh3VDlRSjZjO193cVg2/9xZdCT2WEMhPcykie6hlpC7w09/Wvpe4qupVgHRhqrCVPiDWc7y7h+hzYjBIXE5mskyyjmbc+sO7j0nhTTE0BN29h22dWyxl5fM1o2DwDuOyug56AVldrfF10VAtXn7PttXbquHDCDIMEAg9Ouvxq90uiVG3yWYbEudUHn/au13fuHgVPt+YqUmLcc6mW9oP19wqf0ZX5oiYXA3LEzqD05EV3i8ScpC8SIonY2ow6HxFRny8con98qlu3bKSpUBU3fukT2depP0rlt37v6D/AKvqKsBxrd3spi7jW6+4VX6k/mgBc2LeXXJI7iD86guCDBBHjR+7jnOgJ16RVUsbSOJxxsLJKMQ5P5bZhj5nQeNOOW+xSx10HNmbLNztMcideZ8B86m38Lg17OZ83M5h9KZ25tHIBbBCyBMchwEdP7UBzVauXNkuo8BXGbPAGa22ZenMfWhpan8BiyrAToa52jbCueh1HnTjJ3qxSSq0ME15IrzMK8zitCDqaU1z6QVA2lizbbtaCPMd/wDapcqVglYO3kx4/wCmPW41XWBYSWpza+Il5/FGpqCqs/qjzrkm3J2apUjt7oGkV5jjKSBAqJmgweRpXb3GDoaSjyUM2zApwiQIHnXdt4XUcafLAL8qqxCtjkKiv0madsSTlXjU37gqqMx1nU0V7AEjWpFvCyvfUgqq8PKouKxZYz06Ud9AetgGHSlTPpz317T5A1wqazTePD+hxgYjssR4dDWqLZY8AD4EfWqxvls70lo57bhl1ByE+8VrKcWuGQotPlFE3qsW1uKbZ0YSR0oPYuFWDKSGBBBHEEcxXlyedeCoL6N13F3i+82Ax9dey4/UOfmNatYPMVgO5G2jhsSsnsPCt/xbyPxrdMHfkVn0zTtEC9ujhXxQxmULcUEsmUFLjEQHI5MOvOpd5kYyEytw0OkDuqcKGc/Oiwoftjvp9Se6mbNSEosKOwzdBT1y4x5Dlz4R8K4FdqaAGWzdBTTqx6VKem2oGD7lrnXWFx3o2hUXM5gt3cfrXuIoTtLGLZHpXnKjSY1OoilYUUzfHabHGXdSArBfYB9TT2F3kWACDPWq3tLaAv4i7dAhWckA8aiswJmYpxnKJlJWXnBbVz4hLa6hjx8AT8q7+0TaJsmxlOpVp8iPrUf7N9mlnuXiOygyKerNxjwHxoR9o2N9NiSq6i0Annxb4x5U3Jt2xpUgau8D/mp6xta8xCpLMx0FA8DgnuuERSWPuHU1c1t2sDZMmbp0P5ieg/KKroQWw2J+7Wy10h7pHitvw6tQEYs35LTzifj41A2bjDdY5uHTuoposRqKiUvQURvuAeRz605gsPkXLPOnDckkg+VMYm8RANQME47ASSQNedDDxA8qN426cuka99BSs+NWmIniwBAOprm5aJYR7OlQ7bsGgangKJ24spLGSfeeg7qqMbBsdVRbEmMx/fsoddxk8eM1Dv4ou0mnLyALJJk038Eh0uW15CvWRTrpNNteGTQQajJdip7GPnDvSqM2JM6GlT5A3Q7LvlgtztLyM9nxJWCKK2MHh8P23L8NQG7PlOpqVs+yWBdjIiOMx9Kzj7Q95RbvZBJIBgCNCBoT5n3Vz6KPStnTs5dsc3k3cwO0ma7hbotXpKsBBRmXk6wCrd49hrKMdgns3HtXFyuhhh8x1BEGe+rFuG9xMYnHLclW79CwPjI95o59rOzCbli6o1ZGRupykFT/ALjWydcGL5VmdgVtW4m1/TYdCT2l7LeK6T5iD51kduyAokdqatf2dbRi9ctngwzDxXQ+4+6huwibDbeoGJPbPiadw1yRUbFHtGkUP2mqTbaoNpqk2moAmqacU1GV6eDacqYjpmE61xiLmnADw+fWkiyfCpGJtSvDlQME3zVd3ztlsLcABacugEk68gOPCjd9opnDGSTxiD7iPnUDMpu7AxRUFcO6r1YBT3CCQSaMYP7NMczJ6W16NG4szLKgEAkgGZ14Vd8Tu3bxRAzXVIM9h+Hf2gaM51wdkWvSXLjc2uMWYnz4DuFXwidUDNqMmBwy2LGUOFITOwWW5uxPtrMl3exTMXAFw5oYoyv2jrrHPjV6t4W/duF3vh7fbAtva7MOI0h5EaGeo8qJ7v4cYY3GJViy5RCQsdGUkhp60cMbiij3y+E7FtC11hrCy094GunSqzcZnYtdJLE6zx9nKtCxewy94XnxD5hGXKoXKBookk8BpQvfa9byWreUZsxPpDq501BI5SR7KTYpR+AfC2UtjsHUjWufT+yvNmWc9y3bclQ7KCwEkAnl31o+zdz8HmgKHWOLOWnyka1P+k0ZdcxZBMcKN7B3WxWMCsoItEwbjaKAOJHNvKtUsbqYEDXD22P8gI8NaJK4RcqqFVQAAOAA4ADhUuaRSgUPeXcVGsotgKr2liTp6TSYYj8RPOsja4VlMhFzMR3jkVjrX0fZuZm1Og+dD9qbn4K473Tai8w9cEiCfxR6ubvipx5kypYzFMPhvRJncanp8BQTHYsuxY6cgOgrYt4Ps2tupNrFMkDQXQpTwEQR76xnGWyjuhIJVmUkGQYMSO6umM9lwZONDWevWuk8TNNTXk1Qh8364LU1NLNQB1NKuc1KmB9FnGMgZU0zaE8z0HdWZbU2JibuIusMPeabjQfRtBAMCDHCK2H0445U/pX6VIG1G5xWDVmple6u7OIXEq9209tFBMsIkxAHvnyo5vju9isW1r0CSiBpYsoGYkaameVXl8StyM0jwqdacAKqLMDrFPXgRjSfZpjTxFoeL/QUT2T9muItXUuZ7QKnUAsZBBBHDoa1TO5/Cv8AUfpXOW4fyr4yaWqHRTMG5Gh4gwfEV5im7VP7Vw5t3zJBzQ0gQNePvqFdeXpFEi0al4aCYLBehPCeQ7qg2jXGMvZVnvA99MkKG28+qfYTP1qdh9mXG5AfzGKr+EvsvqsY7jRS1tG6Pxn209h6BC9hTZhpmdNBoKavY3TSmm2ncIgmR3gH4imTjG6L/Sv0otBqybZ2XmQEENI5iDXtjAZCZtjXn/4qH/EbkQGgd0Co13GXG0zN7aHJC1DN90s22KwpPAE6nu61VHQ3XJJ8TXt1izwTqBUxAAIFLsfR4LYAAFN3Frsmmrh0NMRHuj4UH2nuv95OcXckSACsjx40VvHj5UX2dgbTW1Z1BYzxk8/ZSoDPr26eIQqVvWiVYH1sp0M86syTJiOtWdMLa4LbTr6o4dahbTwChM6kKFEGSFEfmk6TPxFJtIaXwg28SwESQP5tK6O1svG5H+ofWq3vzhr9oWzkIBWJ/KxOqnkZAXw7qqNzarrAGZX0kgkagyCCNQeHSoeWN0dePxJSjsauMYxEhjB1oLtfecWiV7TOCBEwNRPHwj21UrO3MVZtovYyuCVOjuFDFY0YhRMjUcvCvb28V57bJmU59CpVTGVgQUEaDgI5x4RE8qS+GuLw23b5X/Qo28S3FcXM9twDkIAZSeQM6gcp148uNArexreIuIiJm0AZkXISSSST1iYk8Ymr3s7cixcs2bji8rsgZlY5YJGojKCBM1Z9mbGtWVC2wLY9snqTz86y2yN1dFOfjwTqNlYxH2e4U4ZcPbRRdOovvJdWZgTwiREKAazLbm597C3TbuiDyPEMOoNfQKoihmL8JiBxPLjQXajWscxtXO1BmANVMcA3I9a2/SSXfJ50obdGCXdmkc6ivZitL3w2EiXIW0UVVVS35jHEwYBjwqufwm30NaRnL2Z6MquQV7Vt/hqflFe1e49GbBbtlvV18KeW2w4wPEj4ca4ZyeJNcNw5+2stEjbeyQ15VGup/ToPafpSwu1LmcMtm5cUAgC2sgMY9YnnB99C3OtXXZVkWbKKTBiW1/E2p9nDyq1bIfAOO0MSw7OEuf6mtr/yrjLjT/lW1/mu/RTRa7tW0vrXEHiwqBd3oww/zVJ6LJ+FOl9J5B+K2FiL2t1rSwDGQsT5yBVet4G5xUjMZAM9NKtNjeq1dzLaliFnhHHT293caFWMNlnR246FeuunfUyr0dOCFu2cgKIC6kk5tOYj3TNM7XQG0UUamW0HDKRB+NNm6UbURrzEQDz9lPpjbWckvoFgQCZ58gZ5VGx3PAmqSGMNgzxkAk6A8TPwp5RTW08dB7LSe4RII68/H6V2lydeutVGVnJmw6JMerzypTXLPA4wKs5hGoOK2lbtTmYAiAQNSJk6jwBPl3ihO2d6Ftx6MqdSCWmNMp0AMkQTr4VSru1w5YlCxJLSWbs68P8Ady5+yspzro68HiufMug7tbeAC72GbSQWGgOvQ8eFdWtrYlkz22RlDZdYmYBPA8NRrw1qpLYdhmIYLlnM0xl5RPInp1qVszElHRkLZp4gxm0Erz01jXrwqFkknz0bT8THrSfJZbe2MXOote1vpXTbVxB/IPAE1et39jA2BcNlfSMoP+KCxE8OyeFdYjZ1q0j3WbJbSJJXUSYEhR1I8jW8ZRZ5kotOjPHt4m5xZ4/Qse+pez7twEWg50/AWjx5zRsbftn1LV1/BGj4Vadg7LR7a3blpQzahSolf5u+tFqRyQNm2UChshLxBjM0HmDJM0ctpCkskrHAgR11BoDtXaapfa1aCrBAOWFEgdqY4kSKru3d7Hskw56KFmD3n31yZJf0zohC0i6DGWbvZuE9J0IJ58RpVe2n9meHvublm+1smcwYK4JJJnUgjjHTQaUP2LtS7cU3L4AJaFnUKAB+HgCTOtF7eMI55efA+M661MZV6K/pdM5w+5+Ew4i6pvuVyCXJ7MkmAsAanhy48aL7PNu1C2rKWgAQAiAEcNZ4k9ddaEttLUkqpJiTrJjwNRsPjT6U6kAxxJjXjEzHChy54BuTXLLA2O7XaPEgST7aYx21EQFm5AkKCOQmCdZPzoRh8fLEMFYGRrAGp5EzB76hY2ypZkBPIFZE6iSDGhE8xWcm+xxSOf8A1KbquFSLubsz6qg9ZPEa8qJ4DarqiqAA0SzBQJ86DYHAC3McDUxHzMEUqpYwCfVB4Se6s0+ezSVfDzbGzWxMMCJHGefQeWvtoLe3fvL+DN/KZrUNibIVLCJdK3Hg5nGkkknSOQ4eVOYnYwjsGD+rUV6MIfyrOSUuTHHwjAwVYHwNKtGu7Lxc8LfkCR7aVPULHaWWkK7UUhDOAwWe6EPCdfAAk+FHTu7h+dvN/OzN8TQjaGFxORGwpCvLZyYBKxoBOkzzoHi7G0yIYXm/ldf+JppIGy0Y44LDCWSyrflCKW9nGqbtveu5cBSyBat8NAMxHiOHgKCbRt3LWt5Db77kj5VDw2KW4cqtJ/SrMflTtE2HN28RdQ3CGEQs6AniYPUDj7RR5tu3VEF1X/SJ16HhQXZezmJDwEtie0TLGNCEGhmZHIDXjFPXCuYyNOPa5dJrBybdo9HxqcKaGsTjoIMljI7+PU14uLOY+jRUdpEkAxw7Qmc3hpTGJDRoFRep0PiP70OG1OOSFThmmWI55ROnnUM7V0FMRdypnvXHuEMQNTBbknOOExRnZWJ9JZBIykcF1048+lV229t8sI3Z1WdAPkSfkKKYDHJwmDIENoTPSePlVx7MM3MHYXzUF3qsYgquQAW2Bg5gCSOMj4Vctm7H4M5HIhZ+P0p7H2NQSykgcPkNOFPLbjSOHDkUJ21ZilzYt7VSs6fhBnjM6cT40J/g1/PkW3cJYwFysDx4ajwrdk41MwphG04mR9awjjn/AOmdsvOir1RiWwd27mIxL2CR2GYXbg7QGUlYE8SSIE9CeVaZb3QwpATJlIKn0knPKsG1J5GIMddIo1awkequramOZpy7hAAc1wT0X61WnFnNPyJS4XA420WlukR/cTVL3r26Fssvo/SS4C5+AYqYYwdFBHUDhrRDH43L2Aeo0E8OfGsm25jM9640kycsERAUwFGpkQAeWpOnMwpNMeHEpumWXYu+bWeywzrlOhPZBjSJ1Anl3jhxpm79oONeVS4La9FUCO+TqKpwUucoOp/sPjyq2bu7mXMTcdEYKqrDXCMyBokJoe2xMHTQCDzE6KU37OueDDj7Qtv76Ne9GwtIl1Vl3U+szRrA04DnPGo+B3kDMFvgcdHHLxB4cuFO7f3du2GZPROygKAzMGAjKC2hnLM8RoDw6A3DAEEIuhWAGEcddNJkkSeUjupNpvslYouPCNDsY/KICqe+AT76dGILxp7T8qpu6CK9z0N17ig5VRk1hjqqxzBE+GWrbtLdy7hwXN24LYAJfItxI6krDKPECkot9HJkWjpkhlio14Zhprx0HwoJcsFz2cYgn9RX3EGKIbM2a6KRbuWWZjJJvRJ810o0l8ItfTu9cygSpKfiaJ93Sm9rYv0NhXtqHeQFkSY/sPfUlNnYtmBBw4I4zdOUif5ePlUxd27j5fSXLAjgFcxPX1RTWN30G6+lBG1sWxjLc8h9KK7HsXb5GZykEEqRqwHQzV0sbuKpk3kXw1qR/DsKhzXL6yOcxVxwRUr1JllbVWMYTFOLirJ8uPlWg2joOPAcePnVPG92zsOIFy2TzghmPvJoXjftTsjSyjOfAge+PhXUmkYPk0alWM4j7QMU5kQo6a0qNhal6tcKk2lpjDLNEMPZ8KgoIYf1QNKlotR7eF50/lIq7JZ0Ry5VzbtBRCgKP0gD4V6GpFqAK3vPhGB9INQRBjiIHHvqj4pjbGYMCDxLaDThHMnjwrWXasx37thcUVXsgopJj1ZmVEczAPnWU4+0dvjZL/lgnE4glTmErpouubw8eVC7WGVBmKCdOfEniMoGuuldYTC3VaVgqNYPHwHQ13tm4WRWtltWhlDZdIMg/l1AE1i42dsZqISsYn8yMNOgOunDWvMTiX9Mlu2huP2WCopZhrxMT08KPbnbiuQLuKa4FIlbJPbE/nYHsz0GvWDpWhYXCJaXLbQIOgEe3r51rGD9nJn8hO0itLtF1JzWyhIDFfxAkCQRzPhXWy8eSxLZNeGYwQOEdCfpRDb2FzLn1leMfl/tVZRgZynz+FYSuEqMUlJWGXiSAQdeRnyqeMPlUZjl7uJP0qs4G4bRJTLJ4krLHnoZ0/vRHaO0CLWZQczDsAnTNEgN+nqRV/omiNGmc7R2tdtYkquU2sighZzK0E5hrHMD2RGtBrOOurdd7pDyQVXWFXmumpPGSeOnCo1rGXi7+my5TlKkQCsKAwbxIJHnTN3GoSQGUkGCMw0nr++VYTmzaEUe7zbVZ7LlcqQjRA16mByMTrQ/7L9zLWIH3nE62g0Wrf4Xykhmb9IIgDmQe6Wsbsy5de2ih/8AFYLmynKASAWP6QCTWj4e2tq2lm2CFRQBzOnNjzJ4nqSaeL6y55NY6x9hMNatdm1ZVFj8KhQR5DhXrXUUK0BRwABgTQc44ZoaZJ04nz/fSmto3RkkkgRI8udbfpfRy19Ju9VgXsNdtqQXZGjUT36jwisNxtlleGTIYEiCBIgSJ6iCe8k84rVNkbdW5oSAdANdDIJgd+h9lB8fhUvE5hIk5eUDT21jmTkrR3eH5H5Wmjrd/A2reDS8iG7dLpeZUAZ+yuULb583WNT228i9zeXE5WNrDgMYyrcOSepliARHjyofs8nD2wEELmgfPj41OxWJW7bgyG5HmD1B/D5+6phk9fDLKtpN/TG9opfs3GW4MrAmRwiddI0jpGkcKiLtK5yE/vwrTr+J+8XPQ4jM1szmOkqRqCsjsksB5aVwNxbdwTYvwdexcAD6aRlBmurFkU+jnyY3AztdoXvyH3V7/Eb/AEirbj9yMXbnsBv5T8QYoSdh3/8A4n/pNa9ejICti7x5mmGss3rSfGrCNgYj/wCF/wCk04m72IP+U3mI+NFjANqyRyqVaQijtrdbEH8AHiy/ImplndV/xui+Ek/KgAChpVbE3etAQ1xie7KPlSp2FF5tPFFMA4kSaBK55CadtI0yToOQ+ZoQF4EVwwoZsrGiIM6cDBNTXvczoOpMVRJ01NtNDto7w2LIJZxp3wPaaoO8H2mzK4cSfzcB9T5e2k3Q0i9bX2zbw6kuwzchyHeegrI9q4309+5cLZpbRhoIHADwoHicfdvOWuOWJ04wImYjpoPZVl2Du6btsubtu2oJHaJmQBpAHDUa1D5NI8EPB41rYInMDrB4jwPSi+5WEGIx9tnAyoGfL+Zl9WesEg+VD8ZgRabKxVp1ldR7wK7TaYwuJzWTnyN2QOLqeUDu0p0hubqjb6RqBsraiX0VlkEgHKwKsPI61NqzEB7b2yiB0cGIIkHqKpuA2kriREn9/OrRvXsFrqM1ojPxynSY5A/Wsmu4e/h7jEK0AnMn4l58K5M+OUuUdGOUUqZfrd2TXTOx9bUDRY5CqJgd48hIckfzAijNneS3E51/qFcn9rho3pPphq93nTvqIrW2uKvEE6x04n999Qr28lkKSzp7QZ8q82DtK3czejgEET1ynh4D1vZVpX6Jdo0DBXUCGAPSFQe5eYUdBEcKrdna95S5vIGMkgqV9UDgIGvCukxObtBp1iQZ1HI1Bwllmu3nfSTlX+SNTA01M+yrbuv8IUUCto75F2/wxkYSsEjjm4TyJ+VT9n7XvX8NcZlzaEAMM0kGDBOpBHOKF/8ApfUEspQEmMsE6zBPjVhsnKqqAMo5daHIql6KLssM+IUQQqsTAlcpzZhwjMZjjy9lXe0OPKmridskKJMe7SKdJ6xRbYjjFMeZJA4d1CcbtTKAEMmQH7QOmkiKlbYZsn+GJcEFZMDjrMEcpoPhtn3CSzhV1k5ZjTx86WqQ0w/jrSDMytOY8I1HWeXGp2z9gYi9aFxGtFTICus6KSNSIaTE8edAmvqD2jA/egrQ9y7k2Y4AGQsDnzJ61thSb5M8jaQFt4TEWNCXt9MtzPbPgtwMFPd76bxW3sg/xrQuL+ZVyn2ozf8AaKf3/wATeuG3bwyFiCczAhQNIjMSNdeXSqta3WxbmXdE8WLN7hB/qro5T4Mu+w1h949nucputZbpcBj/AO3uFF7WA9KJsXEufyMCfMGYqvWdxkI/xbzOOYCgD3yPfUpNysKsG0btpxwa1cYGfDUfCqTftCob21YvW+yWAYzClSGMflC5s3kKr9vA4y6zKlsaRJLrAnhIJkHuidKtlzYNxkZGxVx80SXEtA5et41K2VsZMOpVGbtRmJOpjhwiOJ5UNJ9ArKsu5+MYS1+0p6Auf+NKrvB6n317S1HYPu4pV9ZlHnQvGb04a3615fAGT7qyG611/Wc1zbwM9TRsLU0TFfadbSfQq7nkT2R79fdVb2jv/irswwQfp7Te0/ShVrZfcB41Mt7PA/cUtgoGPiLl1pcu56kk+yaft4K4eQHj/ai1u1HAR+/Gp2zsBcvNltqWPcOHeSdAO80gBeA2aQZJBPLStN2LuZbFlTfzlzqVDlQOi9kamOOtTN2t00w8XLhz3eX5U8OZPfVlLRyjvp0MEYbd3DLqLFsnqym5/wB861NZltqSAFUAk5VAAAEk8RyqTmn/AMa0L3mJOFvheJttz5RqB5TQMzPbO9997/pLbFFWQi90/i6k+7lVj2D9qS6LiVynhmElfbxH71rP8VYnpNDb1orx91Fi7PozAbdsX1DW7ikHvBHtFPYzAW7w7aq/Q8x4EaivmmziGQ5kYqeqkg+6jmz9+sXajthx+oa+1Yp2KjW8Xueh9Q+TCff/AGoTiNz442lbvAU/3qv4D7XGGl223kQ3xij2C+1fCNo3ZP6lZfeNKWqY9mRG3ctrr6IKf5APlTF3Z5RsyAcIZfzRw+ftq1Wd+sG/41H+sfOpSbbwb6yp/pNS8dj3M5w20Ldot2jbcsMy3DAieXI8TrUy/vAFYGMyRqymYPhV+S9gyQYtzyJRdKG4vYWzHYsbVoMeLIgU+6sn479F/qvYB/iSMoKkQRPTzptMah/zVPcCKN3N39nERrHl86a/gey14rPiRypfhIf6RBRxi9R7aj39oIDq6jzE1Nx1rZqGVNteuYrUG5vDgLf+Yp7l1/7RTWB/SXkREbHgnsh28EaPGSI99ORffRLeUdX19gX61GxG/mGX/p2mbxAUe/X3UHxm/wBebRFS2P6j79PdVLAvbE8r+Frwuxlt9u68kc2IgeA4CusZvqLds2sPrxl+XvifKs5vbSu3TNx2bxOg8BwFSMNJ7u+tYpR6IbbNJ3V3j9IMl0hWjRiYDeMQA3nrVmAB4f7f/wA/WsjttRnDNiraq9svkIkZTnAHUprHjFWJM0KP2T9JNc5v3+5qnYXfB/8AMUN3r2T89fZRjC7y2HiWKH9en+4SseMUUFhg3O/9/D3V0G7j8P8AzTCXgRIYEdREefEV76QASTp3+r5TSGO5vD4e6vajHGp19zH3gRSpgZKLajgPcK78qVKshnoBotsfd6/if+mBAMElgAPn7BSpUwLlsv7P0TtXmLn8q9lfM8T5RVpwuAW2uW2AijkoAH96VKqAd+7xrPjMxTi2+lKlQBy9sDwqJiMWluJ4HQQOOsfOlSpSdDRk29FhLV9hbBCGSoMaakEaHhI07ooDcxApUqiySHibYPDQ0KutBilSpxYHn3Zzy94rk4I8zSpVaYjpcNHAn2x8KcDMOfwpUqLHR0MS/JjXv327+c+0/WvKVAjz73cP429prkljxJpUqAOTbpej8qVKgDpML4mpVrCeFKlSsCUliP71JtqaVKmgZJwqlmCrxJAHietaPgWyIttBOUAAGIMDj1B50qVKXY4kPaNuzcaLur/pBDebaT5mqntmwLLdmch4ZuMjiNPHjSpULhja4IuD2q9tsyMQecGAe484qbe3lfkAp6+s3tNKlQ2JA+5tu4TOd/bHuFKlSqNmWf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2" descr="data:image/jpeg;base64,/9j/4AAQSkZJRgABAQAAAQABAAD/2wCEAAkGBxMTEhQUExQUFBQXGBcVFxgVFRQUFxgUGBUXFhQVFxgYHCggGBolHBQUITEhJSkrLi4uFx8zODMsNygtLiwBCgoKDg0OGBAQFywdHBwsLCwsLCwsLCwsLCwsLCwsLCwsLCwsLCwsLCwsLDcsLCwsLDEsLDcsLDc3LCwsKywsLP/AABEIALUBFwMBIgACEQEDEQH/xAAbAAABBQEBAAAAAAAAAAAAAAAEAQIDBQYAB//EADYQAAEDAgQEBAUDBAMBAQAAAAEAAhEDIQQFMUESUWFxE4GR8AYiobHB0eHxFBUyQiNSYnIH/8QAGQEAAwEBAQAAAAAAAAAAAAAAAAECAwQF/8QAIxEAAgIBBAMAAwEAAAAAAAAAAAECEQMSITFBBBNRMmFxIv/aAAwDAQACEQMRAD8AVhKnpFCMCIp9l5J3hTLqZrekqGm1EcSdgcGeiUsHL1XA3CdZJlIdRt08lOzzUDXDf8qZuipCJ2lPabXj6qJh9ynx7srRLRKI5j6pRbl6FNaOie1vuVQhQZ9wnAe9VxHuxXOHuP3QA1zB7lIafuE737CXyQBGWBIE8kpDbX6pWFEbJBaRHymRYESi8fjTWLeINBE6b91W5tmDMPTL3dgJuTsFk/hyvUxGMNZ0BrRcAnhAIhrRz5p6qVFxw6k5vo2op904tXE+/wB1xOxQQI73ZRp3FCaCgDiR7hMK4nv9EjnxskIRce6XilN81LKQ1yicVIe6iqpAQPUT1I5MKTAFrISsjKqDqpITK/GlIuxqRURsWbVNTaoGgyiG81nZqFMUoKHYVID1RY0PKVn198k0DqpGnb7IGPEqVseykZB5J4Z0+6oB7Xb6+ila/l95+yib5+hUrWn3KoklbMxqPNSt6BQ9ZnoTCIB7X7FWmIbHuxTvfJLHT8fZNB9yUwGu8/p+qWOX4CRw9xdLCQMSecflKEhSe/fNIDIfHbyX0WAnQmAdXEgC3lHmtjkuROpYRhkEBsm9+ImT030Wd+L8JLWVm3dTI5aSDp3CusFjPFpNcDAcJibA7iE1Se5pNt40kSgHaSE2+/2XOcdU7iJGn2P5RZnQ0hNJSx39E0j3CLEIUk9ffZKQfZSeqVhQ0hIfeifPdRwkMRxUVRw3UjlC8wkKyB55KBwUzyoXuSYyCq5C1FNVKgckSyvzFIlxy5URRbQpWsUVMIumz1WRsKyykDfJNnmpGoHYppk6fhStp87ea4NPP7KINZXqOw7Xlj4bLgTLQ7Qq4qwsJ4O30UjShxQNCqMKXPqlrOLxTob2B/8AV/oiiw/yqcWnQrHNPspzY5gdLJoYRrCUghAyZoPRPaY5KBp92lStfzQBKCknr78kgPn6fhISdvwnYhwB228/wmTz/KUjmu96osBz0wc0oqH37um6obAKoCgaVRtVpc4ggDTUbcrrK/C9Ug1qRsGukRfodeyvwbbSOpn0VTk+G4X1Xf8AZ3Uc/wBU3K1RUUkmWs90nqmu7eaUBSSKXEfym8a4Dv8AVcW+fqUAcT70SEjaV3vRNKBClI5KmOQBG7uoqkKQtCjeECB6hQ9REVELWSAGceaieU+ooahSEwHFlKosW9cqJLyk6EQx8+Sr6FGu7xHsa11NjZu6CXzoicNUdwAvADouBcAqGnVmoWCpBUCqq+OA5fgIJ2ajY+iFEG0aWnWCjxDWuBghrnf7AAGBpfdZk5iSYBE+9Y0XDMDzk9FaiRro12Gqta0NBJjcm5RXjj9pWH/u8G7o8h90TQzhmznfZVpYvYmbHjB7eS4OHP8ARZ+hnA6jpujKOYNdz/dKmPWmWhKHq5i0VWUYdxv/AMYbI8ykGIB0MpPHcLs/yF299pSunuWmT+A/CiMQ8STLZ+WxOltUS1/vmq97qldrTiYdUG8C0GyLabapyavYdOt+ScP5JeMTz+yianKbAmnomvIG6a03VVnOII+USO30U5JqMXJmuDC8uRQRJiM5Y02u7SdBCkxPxIyqGh1IM4bS039IWaEmegJ15XMD1S0Xgt4hJEwSJiSJ5awuJeTmptcHtvwPFTUH+RrWubEtMjp/KaD9NiqfKKxDuGTBHlIVt70uunFl9kbPI8rx/Tk09DnOSefv1S8ISStbOU7iSSkc5BHHt4S50sAdwy615jzQAaE1xUJrDYqN1dOwJXOUTnId+KCidigmTaHs4nh72xwUp4wdekc1C82nbVROqyf8iBuBvylPNYHRDoVkFRD1UTUQ9QKQK7EBclxQhcqJFdhHU2tbTe5rfEL3XNxrw+pUWZ5uG6eygc5zfhBjXZZ2n4tbTfV36JpalbLlPosK+Zk6mSemnqoP6qpqGnluTBVrl+SAC4vvO6ucLlg0vsk5pcGehvkyH9Y7djyOxDQOgCGq419wLdg4ed16H/a2xzUVb4fb5RzgeiazL4TLFfZ520lpEuIB/wC0i/Q3+ysP6sD/ACbBH/aW+ciQtLi/hzhngcWz1MXFlXf2ioJMAnT5jNlos8WZPBLoHw2IfMggcpiD0Dkb/cHtEkQOhn66fVC/24HiFSnwTvScWz3At6hA1hUpmGnxGaQ8jjjlIAn6q9UJdj0TRpMPnc24gPpfqrbCZ3Gt9N/qsE3MW6H5XCwtbtI08kS3GkaGYuOv/lZzgVCb7PTcLjmugg/yjQ6dF5/gc2F7gRcRNx+CFosBmwO/TzlYtHQpWaJzo6p7HWQNHEg6x19UYx4PP7pFp2TcduSo80u8zGgPv0+qvcJR43FoIFiZNgIVZjqLXwGubxjQWJ6iJU5cbnjaOnxMyxZU2ZTO6YdTILXEf+Q3XaQT0UuVkeHoQSZu0AwAAPmmY1sj62GI1abdJ+111HBOcbA94t9VxRllWN4q5PbkvHnkjnct0EZQCXzsB9dlehRZdgXNb8oJgcTo2T3uI79wunDjcI7njeZnWbI2uFsc5M4+ia+tHL0QWIxXL62WhyD8xDzwcLuEB0uHNvJQ4/Pm4hvAaYayn8otAcRq4T2VbjM0I3CosXnIvJW0E+jOc0X9XMRpv0QdfMzcSsvVzKTN46fhDuxRO5A6mFosZzvMX1bMTsUOc3NgdFTCrxc4UlPBOeLSAm0kiVNstv7p1RNHM+qqBlFUXHzaaoWtharVH+X2VqaNjQxgdqpXLD0ca9p1hanK8b4waCeGdSpcS4zTH4tq5OxXJckU2YvCUjVdxPkjYflanLsFAA5eQQ2V4QN2VywhoUSnqLUK55CsNREa39ypOINnmgW4obJP6sRqB318kqCyx8aRaByXCoCfmJ6b/wAKrOL0i/fRStxvUfvCTQ00F8VovHeZ6oZ56IQZlxNB5idYHuyHOZbnh/yI9EnE0VFhUANo9YQz8M07T5WQjcyHEQTpHPkSVO3HNkDmDFwf4RpoGBYzJ2O2A7BVhyvhlapkEWNteiiq0PcpqbWxLgmZxlAz3BEjqjsqxBA68Q9eqKqUQNFFTw8SROnEe4VaiNO5fYHG3vsD9/fqr3C1RNvZ5TzWSwXTTc79ld4OXHcAWaPLUlDZSTsv6bp29FR5t8ONdL6RLamutifuFZUXgGNfsEcDHUehHUJw3LUnFlf8JZxTIeMS2XUwQdtNyq+njq2JcRQHh0gbvOvYdVYYvIC9tZ7Z4XAB8cwbT+UZhaLabGsaAGtAAhaytKqBSjdrkdhK76VNzfELuIQ4kCSLwha1UAaX5yn16mpVVj6xHuVg5N7MX7B8xzOLLOYzNnFS48zPsqqdhi7a3mqTSMpWwWvj3E3M/YILxCXRHqr2hlA1KLZgWt0A9FayUZ+tvko6eEJi097DtCNoZdJkx6Kx4WjRNdXDb6BDnJjWFIWlgWA3AKs6FJoFrIBuJaBPTtopaGKBaDoTB6X2WbTKpItaYUdai02P2Q+HxU66SY/UKYVQSRrEH9lNbgUGbZO2CRbsqSlUdSIueHQrbYgSFlMxo8LjyW0H0ZTj2XzKgLBGiRU2SYsniZsNEiHyNS2Lpr4CgrYnum1nyhSVikdDJXV+mm6gqYoIatW4Rz6bqkzDMps3WbafVbQg5cGMmkXGKzKJg8iO4QtPOybNDnE3tdUtMl5uOIi5bPCI6ndTNxPDoYaTPC35eF3LnC6FhXZl7Czp1K3zDhDYM/M4CATxD8oavUqtLhxtkO2ki4BkRsoKhJk8Ni2JcZJgyD8x12QgxknicRMtEAagDXlsqWNfBeyQQcXWDnbnex7WT6GduB+bQCPP2FXeI/iLvmkztCY2pAIIMFX64voayyNllGeNcTeJMAHkBAPmtBhcUHidQvLGOG0g3Vzk2cuaQ1xgc/wubL43cTaGa9mbyoP4KgLo7JmCxwe2QRHu6WsuQ3DcO8H3CtMM8iyz2Gq9QrzC1JjVAy8o6Qjmu980FhhIRrbLSBEi3webBlE0y0kwYJggyqdyl4Qf2/RN4YC2nO0RGCXAFXpqmx7D75K7rhVWMC5malLUwwJvdSeCES4KCrUACBEVQgSqzFZgBYXPS/2U9RjqhvIbpbdB4zG0aEtgF3IXN+quEWyZNRVsGxJrOaSBwgXueV1XZg9wafnaf/mTyQmKzKpUsTDRYBDMcBZzgAItreOi6Y4q5OSWe9kGVsdUgjUH5U8Z3wt4YI5dDsZVPicTLpboLA6SdyojX6z3ur9SI9kjYUc1DWgAzyVjg8e1rS5zupJ369l5yyuQZbZWuXYiSHPdMaDZRLDSNFkZvKGK4/m0btO/U8uyHx1EPnQquw2KLv8AyOe56Abd9VY0qgiALfT13WFGqdozoaadSR1C5WWJp/MVyrkjSF1R1VbXKtKjQf2VdjWACVlHc3nsZ7NMZwWaddj91T8c3Oqmx1TiefuoarIMAg9RovSxxSicknZKDIl1gNP2ROXYOtUP/E0zpP7lXHw38NmqQ+p/jaG8+/Res5JkzWNaGtAA6J6ukQ3R51lH/wCe1ql6joHK5RvxH8D06FNvDJe4taLG0mBYd17DhcEGjRZj4zbw1KTy57Q06s1PS6rT9MnKRiB8IltP5QC7TTiuIk/MsZnmXVqbiXM+XSRprqvczj6D6IqNeXaWcCO+gusf8aVg2pS8Bvi0ajSKjd9Z4p5RstHGFWRCUrPKTR+UObcb2mCpsJTaSOK869tyOoWxwvw94XiBxDg4yOAmACLNPaYWPxeGdTJdHycRAI0kFYvc6FLc0WAe6meFxnSD02V9TdIVVkFVuJpcMAPZpfbZHU2uZbkb915uRNSPQjvFNCuaQZVvl9bRVnFKJwb4gqaBPejYYMyrOmLKky+vI6q9wjiVcAkSGnb8ymVNOaKpnt6lQYlq1kJMr8R6KprNkq2xWipcY6FgygPEVImAgmjiPu/bolqkofGYwUmS652CpRLpJWwTPcy8NpaCOLQdtyVmMPhKtYyASeZtM9VpskyQVz41YkCbNGp78gvR8lyaj4VgG3IA6ciuvHFPg83NkcnueNYnI3BtyG37eXUqan8Kkt0Jm89F6n8SZRTp0+Om0FwnqbToSszkXxIwtcx4JImS4AfZbpJcnNJvo82zPLDSdF457Kvcw6EafRbo02uPzglsy1o0gOsT01VHm2Gb/wAjh/sbBDe5cZOjOlT4aoWmxhQ1GwYK4BN7o1NJhKki5J81osFXJAHDHewWQy2o0aeIe0LT4A9IHU3XDkjTNIMOrU7z6rk5y5ZmtE1Skgsbl/E3cnuAPVaM0uiY+md/oLqE6Npq0eV5ll72zI05Dbvuocn4TWZxxE7/AEW9zzASDvPQTHILPu+HGmBME6DmNjK7IZk40zm9Xw9AyPggQZ7Lb5bSEC4XheCwNeif+N9RnKHb8o0P0WqyrPceyB4jHCJ+dl+1iE4ySfJlLHL4exUzaPuqT4qy4V6TmHy7rGYf4vx12up0iQYJaSBfSxJRrviXFf7UqZAiYc4cRO8f6/Vb6k1Rnpl8MzRqVMK4UntPAT1N9AB0MEwpsRiqL3AyIBk/42aGkE99VaZtmdRwHHQpcJGvE+QZ6BUdX4drOIc2nSa117vcRHX1U6qVWL1y+EuKxbXjwMPNVzrNINm7GSP9eSPzz4bYzBCm4EwJJGs6kid0Nl+TYulxeFVpMgf60xBMTAJOy7H47MgTIo1QLwBwmxjYx1WcnZrCEou2jBYGr/TYiWh4pcXCC8QSNuLZeiYzDBzRUbEOA00WHzTA4ysS04ctl3E4g8Uu04j5Ld/CuAeygGvJPeZnTfZZ51avs3xyatdFYKcJ1JkFW2IwgDu6FfTuubo2XJZZZU01WlwiymAMFabL3WRDkqRZM92TMSLKdijxOi2fBBUVmqtxOGlXD23UNamsqK7MfmVRtMSbnRo5lV2Ay19R5qVSx0WjYT/15q3z3K31niHBrRaYvdAPycAQalR1rwSAtYpUZ5NT/ho8rqUmthxA8wFeYLH0wIBBG1wvPsPk9MgSHG/PkiWZVSabNO2+i0U1EyeGUjeV67HAgub6hebfFGUeG41KRBB1AOqsTl9O9gfsgcVlzSB8o7Ry3WjzJmUvHmmZ9uZvA+ZhBP2AsFB4rXniqENaNG21Vt/Y2kkFpgXCib8MsvY91GtCWGSMZjSH1HFosTZEYPBOP+s91rKfw+0HRTty71CJZtti/W2UGDywAyQVdUaAFwET4JFoXBh5LnlJvk2jCiRvJcuAgLkiqNWSmPNlKwqQU7fqJWR1UU2IaHd+aAbQIlpHE09NOcFX2IwhOgB8v2lAPpkbH1lPUZuAPQpNgN16m5jldHUsP25dVE2P5CIp9E1Ngo0PpYJuu/dHNoAXJ11QYaen1/RTQR+6pZGKiV+DaQII5X5J9OiAAJJA8lALdVI0nv0OiHkbBRon4QbNHnNk5mHa3qdZOnWyY1+2nZTsdzulqY9zmkA6e+6jruAuN+SImUJiqarU2jOivq3KHc1GVGKCoJupGkMwxutHlr1mqbrq8y6qiPJbNHThMxA+VJSNvJPdot+jMrAFFiLKd4gpKtOQs2UU+Mv2VdVpmZgK7qU9igazI7LO2OipqPg6XCb/AFJn8QpMQzqhnM5osdBbMSPdkjqzT1+6CLCu+iLFQRaZXTyUbT1Ug7p2S0KxiU0+idTj+FI8dU7FpA6lMIZ6NqoSoUDoEqGVybVK5MRsGNU7KWn7qOmiWarI6aF/p2nb6n9UPUywHS3r+qsGKcD3ZOhGZrZc8Gwn1/KHhw1B9Ctd4SZUwgOoHvyRQGXbW6Kam9XNTLmnQD35KA5WEqACa4qVoJ1RbcB7/dSswUaIolkFOmiabB7Clbh49ynEAdU1ETG8IF0FXffqi61SNvfVVtZyskZiHIOoBCkruQ7j1SbHREHXR+ArkEBVjnbovDOCRS4NlhaktRCq8udYKxa5dEXsYS5BsUEymbKbEhDsKmSKQlamCgK9NWRnZRVKcrNooo6tLohKmHV7VoIephpU0BRmio3Ycq4dhSmGh0QOypZSRDMKDqjfBPJOLEUAKMO0JlRsaIp7UNWCYUCVihKpRFYoOq5NADVnLlHWKRMg2lMomi665csEdLDgYRNN0rly0JJWjVSAWXLlaEKQk4Vy5IGMLUzhSrkIQ141UNQ6Hz3XLkxAuK0Cr6tly5SSD1CoHhKuSYwVEYY3XLkFLg0GWO2VsxxhcuXRDgwnyLWFkE0rlymQ4kspu65cpZQyoxRFq5ckMicITIXLkgEcExwXLkDB6wQVUSuXIAr8QEDUXLkgAay5cuTIZ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data:image/jpeg;base64,/9j/4AAQSkZJRgABAQAAAQABAAD/2wCEAAkGBxMTEhQUExQUFBQXGBcVFxgVFRQUFxgUGBUXFhQVFxgYHCggGBolHBQUITEhJSkrLi4uFx8zODMsNygtLiwBCgoKDg0OGBAQFywdHBwsLCwsLCwsLCwsLCwsLCwsLCwsLCwsLCwsLCwsLDcsLCwsLDEsLDcsLDc3LCwsKywsLP/AABEIALUBFwMBIgACEQEDEQH/xAAbAAABBQEBAAAAAAAAAAAAAAAEAQIDBQYAB//EADYQAAEDAgQEBAUDBAMBAQAAAAEAAhEDIQQFMUESUWFxE4GR8AYiobHB0eHxFBUyQiNSYnIH/8QAGQEAAwEBAQAAAAAAAAAAAAAAAAECAwQF/8QAIxEAAgIBBAMAAwEAAAAAAAAAAAECEQMSITFBBBNRMmFxIv/aAAwDAQACEQMRAD8AVhKnpFCMCIp9l5J3hTLqZrekqGm1EcSdgcGeiUsHL1XA3CdZJlIdRt08lOzzUDXDf8qZuipCJ2lPabXj6qJh9ynx7srRLRKI5j6pRbl6FNaOie1vuVQhQZ9wnAe9VxHuxXOHuP3QA1zB7lIafuE737CXyQBGWBIE8kpDbX6pWFEbJBaRHymRYESi8fjTWLeINBE6b91W5tmDMPTL3dgJuTsFk/hyvUxGMNZ0BrRcAnhAIhrRz5p6qVFxw6k5vo2op904tXE+/wB1xOxQQI73ZRp3FCaCgDiR7hMK4nv9EjnxskIRce6XilN81LKQ1yicVIe6iqpAQPUT1I5MKTAFrISsjKqDqpITK/GlIuxqRURsWbVNTaoGgyiG81nZqFMUoKHYVID1RY0PKVn198k0DqpGnb7IGPEqVseykZB5J4Z0+6oB7Xb6+ila/l95+yib5+hUrWn3KoklbMxqPNSt6BQ9ZnoTCIB7X7FWmIbHuxTvfJLHT8fZNB9yUwGu8/p+qWOX4CRw9xdLCQMSecflKEhSe/fNIDIfHbyX0WAnQmAdXEgC3lHmtjkuROpYRhkEBsm9+ImT030Wd+L8JLWVm3dTI5aSDp3CusFjPFpNcDAcJibA7iE1Se5pNt40kSgHaSE2+/2XOcdU7iJGn2P5RZnQ0hNJSx39E0j3CLEIUk9ffZKQfZSeqVhQ0hIfeifPdRwkMRxUVRw3UjlC8wkKyB55KBwUzyoXuSYyCq5C1FNVKgckSyvzFIlxy5URRbQpWsUVMIumz1WRsKyykDfJNnmpGoHYppk6fhStp87ea4NPP7KINZXqOw7Xlj4bLgTLQ7Qq4qwsJ4O30UjShxQNCqMKXPqlrOLxTob2B/8AV/oiiw/yqcWnQrHNPspzY5gdLJoYRrCUghAyZoPRPaY5KBp92lStfzQBKCknr78kgPn6fhISdvwnYhwB228/wmTz/KUjmu96osBz0wc0oqH37um6obAKoCgaVRtVpc4ggDTUbcrrK/C9Ug1qRsGukRfodeyvwbbSOpn0VTk+G4X1Xf8AZ3Uc/wBU3K1RUUkmWs90nqmu7eaUBSSKXEfym8a4Dv8AVcW+fqUAcT70SEjaV3vRNKBClI5KmOQBG7uoqkKQtCjeECB6hQ9REVELWSAGceaieU+ooahSEwHFlKosW9cqJLyk6EQx8+Sr6FGu7xHsa11NjZu6CXzoicNUdwAvADouBcAqGnVmoWCpBUCqq+OA5fgIJ2ajY+iFEG0aWnWCjxDWuBghrnf7AAGBpfdZk5iSYBE+9Y0XDMDzk9FaiRro12Gqta0NBJjcm5RXjj9pWH/u8G7o8h90TQzhmznfZVpYvYmbHjB7eS4OHP8ARZ+hnA6jpujKOYNdz/dKmPWmWhKHq5i0VWUYdxv/AMYbI8ykGIB0MpPHcLs/yF299pSunuWmT+A/CiMQ8STLZ+WxOltUS1/vmq97qldrTiYdUG8C0GyLabapyavYdOt+ScP5JeMTz+yianKbAmnomvIG6a03VVnOII+USO30U5JqMXJmuDC8uRQRJiM5Y02u7SdBCkxPxIyqGh1IM4bS039IWaEmegJ15XMD1S0Xgt4hJEwSJiSJ5awuJeTmptcHtvwPFTUH+RrWubEtMjp/KaD9NiqfKKxDuGTBHlIVt70uunFl9kbPI8rx/Tk09DnOSefv1S8ISStbOU7iSSkc5BHHt4S50sAdwy615jzQAaE1xUJrDYqN1dOwJXOUTnId+KCidigmTaHs4nh72xwUp4wdekc1C82nbVROqyf8iBuBvylPNYHRDoVkFRD1UTUQ9QKQK7EBclxQhcqJFdhHU2tbTe5rfEL3XNxrw+pUWZ5uG6eygc5zfhBjXZZ2n4tbTfV36JpalbLlPosK+Zk6mSemnqoP6qpqGnluTBVrl+SAC4vvO6ucLlg0vsk5pcGehvkyH9Y7djyOxDQOgCGq419wLdg4ed16H/a2xzUVb4fb5RzgeiazL4TLFfZ520lpEuIB/wC0i/Q3+ysP6sD/ACbBH/aW+ciQtLi/hzhngcWz1MXFlXf2ioJMAnT5jNlos8WZPBLoHw2IfMggcpiD0Dkb/cHtEkQOhn66fVC/24HiFSnwTvScWz3At6hA1hUpmGnxGaQ8jjjlIAn6q9UJdj0TRpMPnc24gPpfqrbCZ3Gt9N/qsE3MW6H5XCwtbtI08kS3GkaGYuOv/lZzgVCb7PTcLjmugg/yjQ6dF5/gc2F7gRcRNx+CFosBmwO/TzlYtHQpWaJzo6p7HWQNHEg6x19UYx4PP7pFp2TcduSo80u8zGgPv0+qvcJR43FoIFiZNgIVZjqLXwGubxjQWJ6iJU5cbnjaOnxMyxZU2ZTO6YdTILXEf+Q3XaQT0UuVkeHoQSZu0AwAAPmmY1sj62GI1abdJ+111HBOcbA94t9VxRllWN4q5PbkvHnkjnct0EZQCXzsB9dlehRZdgXNb8oJgcTo2T3uI79wunDjcI7njeZnWbI2uFsc5M4+ia+tHL0QWIxXL62WhyD8xDzwcLuEB0uHNvJQ4/Pm4hvAaYayn8otAcRq4T2VbjM0I3CosXnIvJW0E+jOc0X9XMRpv0QdfMzcSsvVzKTN46fhDuxRO5A6mFosZzvMX1bMTsUOc3NgdFTCrxc4UlPBOeLSAm0kiVNstv7p1RNHM+qqBlFUXHzaaoWtharVH+X2VqaNjQxgdqpXLD0ca9p1hanK8b4waCeGdSpcS4zTH4tq5OxXJckU2YvCUjVdxPkjYflanLsFAA5eQQ2V4QN2VywhoUSnqLUK55CsNREa39ypOINnmgW4obJP6sRqB318kqCyx8aRaByXCoCfmJ6b/wAKrOL0i/fRStxvUfvCTQ00F8VovHeZ6oZ56IQZlxNB5idYHuyHOZbnh/yI9EnE0VFhUANo9YQz8M07T5WQjcyHEQTpHPkSVO3HNkDmDFwf4RpoGBYzJ2O2A7BVhyvhlapkEWNteiiq0PcpqbWxLgmZxlAz3BEjqjsqxBA68Q9eqKqUQNFFTw8SROnEe4VaiNO5fYHG3vsD9/fqr3C1RNvZ5TzWSwXTTc79ld4OXHcAWaPLUlDZSTsv6bp29FR5t8ONdL6RLamutifuFZUXgGNfsEcDHUehHUJw3LUnFlf8JZxTIeMS2XUwQdtNyq+njq2JcRQHh0gbvOvYdVYYvIC9tZ7Z4XAB8cwbT+UZhaLabGsaAGtAAhaytKqBSjdrkdhK76VNzfELuIQ4kCSLwha1UAaX5yn16mpVVj6xHuVg5N7MX7B8xzOLLOYzNnFS48zPsqqdhi7a3mqTSMpWwWvj3E3M/YILxCXRHqr2hlA1KLZgWt0A9FayUZ+tvko6eEJi097DtCNoZdJkx6Kx4WjRNdXDb6BDnJjWFIWlgWA3AKs6FJoFrIBuJaBPTtopaGKBaDoTB6X2WbTKpItaYUdai02P2Q+HxU66SY/UKYVQSRrEH9lNbgUGbZO2CRbsqSlUdSIueHQrbYgSFlMxo8LjyW0H0ZTj2XzKgLBGiRU2SYsniZsNEiHyNS2Lpr4CgrYnum1nyhSVikdDJXV+mm6gqYoIatW4Rz6bqkzDMps3WbafVbQg5cGMmkXGKzKJg8iO4QtPOybNDnE3tdUtMl5uOIi5bPCI6ndTNxPDoYaTPC35eF3LnC6FhXZl7Czp1K3zDhDYM/M4CATxD8oavUqtLhxtkO2ki4BkRsoKhJk8Ni2JcZJgyD8x12QgxknicRMtEAagDXlsqWNfBeyQQcXWDnbnex7WT6GduB+bQCPP2FXeI/iLvmkztCY2pAIIMFX64voayyNllGeNcTeJMAHkBAPmtBhcUHidQvLGOG0g3Vzk2cuaQ1xgc/wubL43cTaGa9mbyoP4KgLo7JmCxwe2QRHu6WsuQ3DcO8H3CtMM8iyz2Gq9QrzC1JjVAy8o6Qjmu980FhhIRrbLSBEi3webBlE0y0kwYJggyqdyl4Qf2/RN4YC2nO0RGCXAFXpqmx7D75K7rhVWMC5malLUwwJvdSeCES4KCrUACBEVQgSqzFZgBYXPS/2U9RjqhvIbpbdB4zG0aEtgF3IXN+quEWyZNRVsGxJrOaSBwgXueV1XZg9wafnaf/mTyQmKzKpUsTDRYBDMcBZzgAItreOi6Y4q5OSWe9kGVsdUgjUH5U8Z3wt4YI5dDsZVPicTLpboLA6SdyojX6z3ur9SI9kjYUc1DWgAzyVjg8e1rS5zupJ369l5yyuQZbZWuXYiSHPdMaDZRLDSNFkZvKGK4/m0btO/U8uyHx1EPnQquw2KLv8AyOe56Abd9VY0qgiALfT13WFGqdozoaadSR1C5WWJp/MVyrkjSF1R1VbXKtKjQf2VdjWACVlHc3nsZ7NMZwWaddj91T8c3Oqmx1TiefuoarIMAg9RovSxxSicknZKDIl1gNP2ROXYOtUP/E0zpP7lXHw38NmqQ+p/jaG8+/Res5JkzWNaGtAA6J6ukQ3R51lH/wCe1ql6joHK5RvxH8D06FNvDJe4taLG0mBYd17DhcEGjRZj4zbw1KTy57Q06s1PS6rT9MnKRiB8IltP5QC7TTiuIk/MsZnmXVqbiXM+XSRprqvczj6D6IqNeXaWcCO+gusf8aVg2pS8Bvi0ajSKjd9Z4p5RstHGFWRCUrPKTR+UObcb2mCpsJTaSOK869tyOoWxwvw94XiBxDg4yOAmACLNPaYWPxeGdTJdHycRAI0kFYvc6FLc0WAe6meFxnSD02V9TdIVVkFVuJpcMAPZpfbZHU2uZbkb915uRNSPQjvFNCuaQZVvl9bRVnFKJwb4gqaBPejYYMyrOmLKky+vI6q9wjiVcAkSGnb8ymVNOaKpnt6lQYlq1kJMr8R6KprNkq2xWipcY6FgygPEVImAgmjiPu/bolqkofGYwUmS652CpRLpJWwTPcy8NpaCOLQdtyVmMPhKtYyASeZtM9VpskyQVz41YkCbNGp78gvR8lyaj4VgG3IA6ciuvHFPg83NkcnueNYnI3BtyG37eXUqan8Kkt0Jm89F6n8SZRTp0+Om0FwnqbToSszkXxIwtcx4JImS4AfZbpJcnNJvo82zPLDSdF457Kvcw6EafRbo02uPzglsy1o0gOsT01VHm2Gb/wAjh/sbBDe5cZOjOlT4aoWmxhQ1GwYK4BN7o1NJhKki5J81osFXJAHDHewWQy2o0aeIe0LT4A9IHU3XDkjTNIMOrU7z6rk5y5ZmtE1Skgsbl/E3cnuAPVaM0uiY+md/oLqE6Npq0eV5ll72zI05Dbvuocn4TWZxxE7/AEW9zzASDvPQTHILPu+HGmBME6DmNjK7IZk40zm9Xw9AyPggQZ7Lb5bSEC4XheCwNeif+N9RnKHb8o0P0WqyrPceyB4jHCJ+dl+1iE4ySfJlLHL4exUzaPuqT4qy4V6TmHy7rGYf4vx12up0iQYJaSBfSxJRrviXFf7UqZAiYc4cRO8f6/Vb6k1Rnpl8MzRqVMK4UntPAT1N9AB0MEwpsRiqL3AyIBk/42aGkE99VaZtmdRwHHQpcJGvE+QZ6BUdX4drOIc2nSa117vcRHX1U6qVWL1y+EuKxbXjwMPNVzrNINm7GSP9eSPzz4bYzBCm4EwJJGs6kid0Nl+TYulxeFVpMgf60xBMTAJOy7H47MgTIo1QLwBwmxjYx1WcnZrCEou2jBYGr/TYiWh4pcXCC8QSNuLZeiYzDBzRUbEOA00WHzTA4ysS04ctl3E4g8Uu04j5Ld/CuAeygGvJPeZnTfZZ51avs3xyatdFYKcJ1JkFW2IwgDu6FfTuubo2XJZZZU01WlwiymAMFabL3WRDkqRZM92TMSLKdijxOi2fBBUVmqtxOGlXD23UNamsqK7MfmVRtMSbnRo5lV2Ay19R5qVSx0WjYT/15q3z3K31niHBrRaYvdAPycAQalR1rwSAtYpUZ5NT/ho8rqUmthxA8wFeYLH0wIBBG1wvPsPk9MgSHG/PkiWZVSabNO2+i0U1EyeGUjeV67HAgub6hebfFGUeG41KRBB1AOqsTl9O9gfsgcVlzSB8o7Ry3WjzJmUvHmmZ9uZvA+ZhBP2AsFB4rXniqENaNG21Vt/Y2kkFpgXCib8MsvY91GtCWGSMZjSH1HFosTZEYPBOP+s91rKfw+0HRTty71CJZtti/W2UGDywAyQVdUaAFwET4JFoXBh5LnlJvk2jCiRvJcuAgLkiqNWSmPNlKwqQU7fqJWR1UU2IaHd+aAbQIlpHE09NOcFX2IwhOgB8v2lAPpkbH1lPUZuAPQpNgN16m5jldHUsP25dVE2P5CIp9E1Ngo0PpYJuu/dHNoAXJ11QYaen1/RTQR+6pZGKiV+DaQII5X5J9OiAAJJA8lALdVI0nv0OiHkbBRon4QbNHnNk5mHa3qdZOnWyY1+2nZTsdzulqY9zmkA6e+6jruAuN+SImUJiqarU2jOivq3KHc1GVGKCoJupGkMwxutHlr1mqbrq8y6qiPJbNHThMxA+VJSNvJPdot+jMrAFFiLKd4gpKtOQs2UU+Mv2VdVpmZgK7qU9igazI7LO2OipqPg6XCb/AFJn8QpMQzqhnM5osdBbMSPdkjqzT1+6CLCu+iLFQRaZXTyUbT1Ug7p2S0KxiU0+idTj+FI8dU7FpA6lMIZ6NqoSoUDoEqGVybVK5MRsGNU7KWn7qOmiWarI6aF/p2nb6n9UPUywHS3r+qsGKcD3ZOhGZrZc8Gwn1/KHhw1B9Ctd4SZUwgOoHvyRQGXbW6Kam9XNTLmnQD35KA5WEqACa4qVoJ1RbcB7/dSswUaIolkFOmiabB7Clbh49ynEAdU1ETG8IF0FXffqi61SNvfVVtZyskZiHIOoBCkruQ7j1SbHREHXR+ArkEBVjnbovDOCRS4NlhaktRCq8udYKxa5dEXsYS5BsUEymbKbEhDsKmSKQlamCgK9NWRnZRVKcrNooo6tLohKmHV7VoIephpU0BRmio3Ycq4dhSmGh0QOypZSRDMKDqjfBPJOLEUAKMO0JlRsaIp7UNWCYUCVihKpRFYoOq5NADVnLlHWKRMg2lMomi665csEdLDgYRNN0rly0JJWjVSAWXLlaEKQk4Vy5IGMLUzhSrkIQ141UNQ6Hz3XLkxAuK0Cr6tly5SSD1CoHhKuSYwVEYY3XLkFLg0GWO2VsxxhcuXRDgwnyLWFkE0rlymQ4kspu65cpZQyoxRFq5ckMicITIXLkgEcExwXLkDB6wQVUSuXIAr8QEDUXLkgAay5cuTIZ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6" descr="https://encrypted-tbn3.gstatic.com/images?q=tbn:ANd9GcR5ZnyHDVeBYuk6_x-BJ3Hc92TGu9mi1Yi_un2Qrzh1yarx4KKif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1412776"/>
            <a:ext cx="7560840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Sari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6146" name="Picture 2" descr="http://www.interpals.net/img_redirect.php?src=http://www.fashionstylestrend.com/wp-content/uploads/2012/03/NFI-1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268760"/>
            <a:ext cx="6264696" cy="532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Sitar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5122" name="Picture 2" descr="http://www.ayurveda-music.com/dosha-harmony/images/Kushal-Das-Sitar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412776"/>
            <a:ext cx="7344816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Poppadum's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AutoShape 4" descr="Image result for poppad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Poppadom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65"/>
          <a:stretch/>
        </p:blipFill>
        <p:spPr bwMode="auto">
          <a:xfrm>
            <a:off x="1345046" y="1417638"/>
            <a:ext cx="6453907" cy="4675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510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Curry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26" name="AutoShape 2" descr="data:image/jpeg;base64,/9j/4AAQSkZJRgABAQAAAQABAAD/2wCEAAkGBxQTEhUUEhQWFhUXFxcYGBcXGBQXGhccGBQXFxQYFxcYHCggGBwlHBQVITEhJSksLi4uFx8zODMsNygtLisBCgoKDg0OGxAQGywkICQsLCwsLjAsNCw0LC8sLCwsLCwsNC8sLCw0LCwsLCwsLCwsLCwsLCwsLCwsLCwsLCwsLP/AABEIAL4BCgMBIgACEQEDEQH/xAAcAAACAgMBAQAAAAAAAAAAAAAEBQMGAQIHAAj/xABAEAABAgQEAgcFBwIFBQEAAAABAAIDBBEhBRIxQVFhBhMiMnGBkQehscHwFCNCUmLR4XKCFZKy0vEXM0OD0xb/xAAaAQACAwEBAAAAAAAAAAAAAAACAwEEBQAG/8QAMxEAAgIBBAEABwcDBQAAAAAAAQIAAxEEEiExQQUTIlFhkaEUFTJxgcHwI7HRM0JS4fH/2gAMAwEAAhEDEQA/AOSveKWFEw6O4wYL8riercf8p4+CFZLqJ8NROnRZyYDWZmkUtodbGvuSD/F6ngRp/KTYZiBAMN5+72O7SeHIqGYYQ5DiTLUIwi3Br8t0rnxateXklUriDobqg6bcU3iRGxGZm3B1FqjjX0XToim3oFEzLqqFjUUiSQXltwmUvM2QIYvFtLrpMaRG2+PNIJ89oJpAjB7aHUJbiDbhcJxgtLKxykv2R4f8KvbK2yrw2G0u3A/nzXGcJjqBSvmhnPF1tMxqNLhWhFtaFJXRyDdQJJlhwiQiTMVsKA3M95tsBTVxOwAV7iezRjIfbmHdb+loyDyNz41CX+xzEYYfEhthkxyC4xLZRDGUZeRzEnn5K74ziDQe04CugJWPrtdZW2xODLenoD8mch6QYQ6Wfkc4OqKgjQ33GxSYtV8xrBftLzELy3s0aKAixN/eVWG9HY/W9WQG1vmJtQECvGt9Fb02sR09phnz4g3aWxW4HEVshBEScg6ISGNLsoqabXV6jdEJagFHgigJDjfib1U0HCYMG8JrQado3Jtpcm3klv6Trx7OcxlehYt7R4nOcQhPhf8AcY5t6AuBFfA7oEQHv/C6nGhpyuuo4tF7FXAEClARUGmlRxXsNxRsUZXgVA1sPAU5LvvBtm7b9Y0+jufxcSnYl0fLWta1wpapcKeNKV4LfCei72vz5DEpoCKN5E5u94Lo5iNiCgoQDy28VrMzAaLEVpoqbekLdu2OXTVBshZTmykaE5rojMrK1OUWHjTgkmPQ4bgXMoHWuNCOY43XTPtXZ2562t/CBxCUhR2gPYw7igp60XU6wBgx+kK1N6FSJyqVvZbnVdDi4LBflrDa3Ls2jLDY01ulmJ9D20zQomX9Lrj1Fx71o16+puDxM59FYvXMpxFbb7L6a9nfQyXkZcOh5YkWK1piRtc9RUBnCHew31K+cZ3CI8EZ3M7H5xQj9x5hdd9hXSkvD5KK6oY3rIJOzagPZXgC5pA5ngrgcEZB4lNlKnDCdSj4a03FiovssT8x9Uw6wcR6hY65v5h6hOFrRJoQnPU+QHTLPzCigfHad10f2idCMPk5V0VgiMid2G3rHHO48Q6thc2ouStSRiWIwMRuQivaLvcB+62w+eDAWxKkbWrT+FYMM6ATEaDDitiQm9Y3M2G7rC/LWgcWsaaA6jxRH/TGbP4ofpMf/JFthCtyMgH5SpRppp0BW0lPmGat0IoRx/lXSX9kkydYjR4Min/UGphB9j8T8UZ3lDYPjFXbZPq2/nE5tMTYJs2iibMcl0qd9lbYQq+NFH9sL5PXpb2XwXtDxMuyk0r90L8Dc0KX6ysEruGRC+z2Yzjj8x/mc5+28l4zh4LrMP2PQh3okQ/+xg+EIpVinRSQgvDQHPykh1XvOhoe7TmhturqxuPcKvTWWHCyjy2FzBaIrYZympaSQM1DegOoQ8WVjOIb1T6nQZHD5Lq3SKca4t6sgGjW5NDQjs28OHFLwwwj968He1TSwoK8RVUV17Hnb+Uvfdy7RyczSU6NQIct1bsroga0xBlGYuOoa4ipAJoKcEBJYfL9YM57NsrT3QAL141puj4sxCLWuu5wcakkcqUp80FFhQYjznsTSlzaldKeKUtrliSTLJ06bQMZxNsQl3TQihr2sZCZ1h/pBADWDTMa22UGB9EoUR2eK974dLN7uYmtauGwtpTVSTeGsaG5XUFaEm5pvw9ExwqMIbaNNTpWmxpenr6IXvZasVmcdOtj5YTfB5NslFc6XJaIjcjmuNdD2XNdqN7His4nFLnNaT2qb1JceXFSzDHPBNKn09EFPte4ZjYivOltFWRizbmPPRj1rVOFGIfAL2NaXb90HYcQtPtPffexyg7GmvmlUHEYgADrjnstIMTO4tNf08KozX2TDA98sZxGhHLWgOh1+S91jYgtv9XSYRBWgNxx9KFFw47W6H196Q1eORBxiRT8Z5hurWrTsLU0ql8vBNBkIqNbm6aR4vZJsKn3fNAw8uhNCN05CduIROI7lJgBlzQ7jRavmWmziPD4JMX0BvbZCB1HD1qoFOeYDKO5ZGtbl1sOK1jPy2FqiyBgxxluaKCNOgUBOiWKyTFw+HMAVzE3HvXnxRlsdkmizwuVHLy8xG7jHloBJyg0oNanRWU0zNFvYBG4xAdW5jhXWtd67EFUPFsMfDJcWEQiatdq2mwJ2O17q2yeCTDg97YZcGUzDR1DvlNzpwVgweIQ3K4EcWkUptorNe7T84yDKmo2WjHkTkbTwWC0cB6LqnSTo1LxYLnQ2NZFFS1zB3r1cHMYO2Te+tSuZOFDQ2IsQdRxBWjTatoyszXQocGWL2mdJvtk27IfuYVWQ+dLOf5nTkkPRzCjMzMODo1xq935WNGaI7yaD50QDguleznB8ku+O4dqMDlG/Uw3DNT+uJQeEM8VLMKkLnwMxlNZtsC++dN6OtZDhmK+jDFIyt/LDaMsJoHCg96OHSCXqW57jiCPeVWIE3VtXOIaWkCp3/DlHKhSF2ICvaGmhrQ+BWKfSlrn2VGPj3NZtEHYlv8Az3D9Op0l2MQxq9u3HdZg4k17S5rgQKjhoudmYLhbQ3J/ZTNxAw2XJoTQa77kqPvK7/iIs6BfBjvFMVzmj2Ahp2J9DxSnEJhrob2MYGVu2hpelL8VpLTNiAN9Tp/yvTAq0GtAXeZG5HBUC7tyxlxECcARfKY/GZEYHRiQ0jU2oNQRupzEhFkWJSr3udc0NBU6cBUqtzcWkVxaLVI/lFykR0Srd6ClOCtleN3nEb6sA8cQCHOATEN0QjK0kXvSxyjwqUuxicc8PDbgXNNBQ/OqPn5BtaHUol+DhjMupNCacxcJ62IuDBdScj3xHhMR1xrXTxof5XjBc5xPA6JxLYeGGoNdxyrZehyZBvbw4IzcuSRACeyATNcrnDy+vBNsGlwQOzUi/pz9ViDLtygDXf5InDIjmuIHoqb2cECETmHFvaNuzQ/DZBzUDNoi4r7i69F3H1yVQHBzIDRNJwAKgjQ18dlNMQQ4WAtb91O2FSp34KQmoIFk02EnMLdiIoUrc5q1qvR4ZBodEyfCpyQWJTlr00onqxJ4kq/MFiEtBa64QMRxBpqpIsxmAPDghXRdt1bRYNj4kvXPcQAKuOg3UMaM4OLXAtI1qppCM6FFzUBtS+1eCaPMOM4OeO0BThUcLIgQGxjj3yu9j4zF0i18V7WNPac4NFdKuIAr6q1y3s8mHEiI+Gwcal5PgKD3lbYPOCAfumtbxoBfxPqrnhuOtfQOs73K5VUnmULdS/iK8L9n8tDcHRC6KRs4NDCeJbS/gSrYxgAAAAA0AsB4BYD1kOVoKB1KbOzdmSBLJ/BmRHZxRrjSppUHxCY1WCuZQwwZAJHInJOn2IvkophtaQ5zaw4n4aGziB+YGttNFzJ8Qkkm5NyTcniSV372jdHvtko4NFYsKr4fE0HaZ/cPfRfP+ZQtSVj2RjM5nLdw7DMMfHjQ4LO9EeGA8Km7jyAqfJfRfRTDWBrnNH3YaIMIHaHDGUHzIr4rmns3wE5nx6dp33EH+p4++f8A2stX9Z4LsbwyExsMfhAHpxUuQq8/z+D+8fX7NefLcfoO/mcfIyu41hR/DYAmlAAqXPyQYbjUq+Yviga07k+vJUOPinWEkj5heS24sOzqbOnLlOepB9oOjbr0EOe45z2RoOKzSunwXppha3Wm9dk046Hcco5hghkCopRYa0Xc8lzjWlbAXt4oSVnq2roiC0OBuBx8ksqR3JBIODK7O9431KYYTY24JfibKOR2H1ABCtv/AKYhMeZ6M2r/ADTCJD1KgYKHMQpozwVXJ6gMcySAwAAgfV0NMi9UQ11NNFBFdVQDzFzeFDAuDqvQmUeKFQNeNKrMGJkJqfVERIzDHmhXo0aoqEuj4k0C9L/WiWRcVP4VKUM0jdzLB1nE6KCLPhtgq6Jh7t6LeELcU4abHcEuIfM4iKBKZyYc7Y08EbAh1R8KCNEwFa/EAuT1K4w2pVaMF63KfYjhwc0ltiEgEUBPR94yJBbrMMAJ1R8pC+glsKOmEo+9kqzIh9iNIYonEi0miGw5oIFU1hmivVPuAMzXGDiNZTEDDFHGoTeBNtcKhVmG2pqUbAeWmysK8QyR8Iq3ERIZrFXQmucWtNATuK8kNh/TKC8fegwz5ub6gV9yaXC4z5hLprWXcoyPhLSXqozXs9kYj3PdDu9xcaEgVcamnqrFLT8KIPu4jHeBB9ymojVyPwxDKQcGR4fhjJVrWt1Y3KwflBu9x/W4kk8K0W73rWJF9SoW3VZ2JMbkmVvpI/q3udlLi5pp+VvMDcqqysVotTtVrU/JdMn8MEVmV1rg131uFU+kvR6Gyhg1/UK181iXotTHJAz1NnS3q6BPMWw496qOcOYEA3QfUkEd4eVlHMveCAy54JQQZ4MsAFW6kDYZDqo2jqISEIpdl6txdyB+a0j4g9jspaQRqCLppUscDE5m5zMTMEl10ykXZQlM3Ol9SLWS5k5EFq3TRSzriLsfmXTMLVWI4FOX1VU+Hiz9CURNYySKU/uSvsb5gCwdywiYABqdEDHnxe91WI+Ik6OqEKxzyd7qwmi8kxbXjOBHcxilCKLTEJ9xFAUPI4Y92jR4nYeCMj4WGw3EmpA1RkVKQPMHLERXCBfb3rEeYewljhfY8junPR+QzEHZb9OJUNbCdS+Yg+BFfkp9cvrRXBIKrkGJ5RMJeTrufUoDDIgNirLhzLckF7lIdYBEHg4U/UONVNBmjmLXNNRqU4mJlrG5kowydbEiPB7xuPDeiqCxnUkjqFiEZxvofJVuYYA93iroZEEC1UtmMIbWpafFFTeqnMBl3DEr0CXLzwCskhLgAAaBZgSQbopYwdSjQPWii2/ecQlTHEmk4oa6ld0TCjPNTXcjayQQ4EVpqWmutr/BPcKJcCSKVOiG24rWAD17pxqGS3cYQYzvFHQIlVBAhL2BvqTXjZM9H6ixyVY5Eq3oByI3jSLYsMw36OGu4OxCVS3QqCSQYsTMNRRo8xY1HNWKAFNOSxc2rTR7LtI15jn4LbUBu4iu+xOFbAiiU6HQIZqDEJ5uHyATxsEAADa2pQ2CYq2Ow7Pacr28DxHI0TDKmrjHEXc1hbFh5EVuNVPBbS6hYEQ1VjxOE1mI9rJFNnNWqdzUOotYqvz7HNBsvH6nTWraS2W+M09Oy+OIlm4lDbYrVkgSdQH60pfXdM8Ewd0VxiRO600aOLuJ5BMpiC2EDQX3OpKln9Vx5l03DoSsYlPmE8ZaGgo71rZJ8RnGxXhxbU8eWwRmISr4kTJCaXOJsB768BzKfYb0SZDaDMuzH8jTRo5E6u8qea09Lpy4DAfrJturqUbu5T5DBzGzUAAbSut67Dmh4vRaZcaNhOptQAepK6eyPChjLDY0DkKLZk846LSRNpyWmZZqy3QnL29DpzeATbZ7Pd2ktxfAp1o7UtEAH5Rmtt3artUKddxR8GerqAU8MuZXNzEYnzMAQaOBBGoNiPEbJnIRQCu/4j0flJxtI0JpOxpQjwcLhcz6RezaLKxGxIBMSBnaXNPfY3MK6d8Urz8UT4Kzq3wZtAl3dWCBlqBqDolWNSUZzC1uUA61P8K6TMwwt2voo8MwgzDjQ5WN7ztR/S3ifh8cKixms4HOZdZvZOZRcAgzMJ1Awvro0DN6UVomOh01NBvWlkFupzdp1duyLe9WaJPQZYdXLtHN2pPid/gk81iznd5y1Niht7d/CUm1HG1eoPL+zmWZ35p5P6Qxo9CHJrLdD5QWEeL6s/2pMcRbxr71LBxdo1DgONFz3IeGxFi5h0YwxL2fCMB1U0RTQOaHD3EKqzns9nZd2cARGi+aEe15tdQ+lVdcPxFrqZXD1Vjk587mqNGrI2gfKH6585JzOX4bjAHYjAtcLXBHrXRPoEdj9CD6FXDGejsvOsOYZYlLPbTMP9w5Fce6SYHMScXq3O1rlcKgOHEH5bKld6PGcqeJbS5X/OWyIBXRYDGjXVVXCIUw80EVxA3NwPVN56HEZRucm2tlnvTtbbuEsKMiPGxGtC8yZhu015UVJm2v/ESRzVk6LSdGNtqKoLavVpuLZhbAJZpKHW50QuCNpXx+adw20b5JVgzdVZ9GdmZ95zLDLNR8OyElgjWr0KymZXv8L6ibMWGHERNQNBXW3jdP8q9MDs14KDrk8YxxIdy2MzEaXFM7e6fceChYtg+gpXVaGaYNz5LO1GroqOHYD4RqIx6E9EQ0WDm1C3jYg3YeqEbPlzgBuRosa70lUThAT9JbSl43gwAxgaNBc+dyks8HRHBjBUusPmTyT6J3ULh8LKyJFOvcHIC7vi30VOqn7TqQh67P8+kPfsUtFcQQ5Vpay7z3nbuPyHAJFNYjuTdQYxiF3ElT9EMIfGiddEFGjuDc8XcuHmV6PhRgdSkWLHJ7hUphkV9z2QdBqfO9kxbh72ixaXc7+4H5p3HhUp8Ao6gHtG/kkMzHzJGImfAN7AG1fLhWqIhNFOHmUa5uapa6u1tLahQ5diB46f8AKWqsJJIiWQxKO2I4RmZWB1GvqKOH4bK4yU0HjK6/BV3K19nsBN6Gm2hvopYUUwiLHLyvSisV3YxmARKl08wN8KYhiFXLHeGNGzXk2Hga18irDjsRspAhy8M6C53P5nHmSrLPwGvMBz70iNeCeNDT4rnPtRmSyNQbtFPU1VgVhAWA7gvYSAD4lfnMVJdlYK8TwUTYTnXdU+5Q4RK1Hvqn0CXAb++p81mai/BwInuLmQct6+Q18VNDaPxXre9LcgiXQNffw8lqIP4eXJVi+Z01gA5uA9yayuJvhnXM0C9T8CgocG91I6ECDQ0+CAOVbIMIGXfCMUDwHsPl8ijOlWENnJR1AM7QXMPBwGngdFz6RnTAcCNDSvArpWAzFYTjt+7f5Wxo7/WHaYe7HI7E5LhGIAUaRl2I+KbxwHbjzSXH4Aa99O6Xuod29o78ENIx4wAvmHMX9Qs26gZLKZrod0IxCHmc1g3N1d8Jkg1gA4BU7DIZMTM/x9NlboOKCgDB4lVr1yoE5yeo1iODQgcHZqoY01UE8EwwaD2andWvRVZyxlLUcCOJdqKChhBTBegEpyRsOocOSTkp3Ld7xBHqEpiMufEpq9QTIIzqVPJKojqlMZ0Wqk+e9gSvFa+hzqW4mpSRshDIBdxPH62RUvItacxNSNANFpIxXULSKDkpTFA8FTdGrIBEaGJ6jGNF7KLwsh0D+94PuPwokYjEsNzl29d0R0ZmiIroR7rxmH9QsfUf6VpejHUarn/cMfv+0VfX/SOPHMWx8FgTD3VaA5p2JHnQa+asEnKGEwCnIHeg5JfjOHvgxevhCrTTrKDtUFaEcRc2UgntHtcXgjTYW2W249WcGURzCZl7TQ7jh81DEiNFSammtASeQDRqtpaOSLhQnGZfOYbnAOHe4j+EGRC5msoag0eXUJ1sRU1oRbTwQkQFzi17WuFezWgvTYKaeyl2ZryKDjaijhOhtA3NbOJLr3NQT5oMrI5hMOGGClLfBDSzs8R0JguC2tdKHVw8qqWCXRXUbcaae+uyLztlmUJDnnflWwCZVVu/KcWxEftGxz7O2CWbR4JP9LYgLh6Ci19pOAGZgMmIIzOhguoLlzCL0G5FAfVUv2jzZe0V/MujdBcVzysPNcZR8FdyGGIsrOYYW7stGldkxc6rsjLU1OwV4x7oYyI4xZchrzct/C48bd0+5VKNIxYJpEhubU60qDzzCyxtTp3Rs44gYxB3xmste/AEgei1a0ipO/P0U8Z9GkkV5fXkvQWVZUtqbUGg8VS8TpnK3LwP0brRulSBTxUJngHZCNflwR0n0fmo57LckM07cSrBQcBq7yCOul3OAJxkMOX6whrWHM6waNzyV6in7JKCG4gvDSXEcaVIHIaeShw+VgyTewesi0u87cmjYe9V7pTOOdBiEm5BA87fNbGl03qBub8R+kJRmUePO520Ny4j1JVmwuRFBXVU+UlHB7STYELo2HAZeazdauzAE01syOIJMSRAqBp70PKT4NRDaSfQeaZzE20ODSbusBxRWCSbQ2tNT80rS0+tODIssKjmQyMg99M5twGn8q1ykCgCgl4Y2R7Fv0UisYEoO5Yzei2aFhbKwIElgntN8R8UtiG58SmEI3CTxI1z4lMEEzLbrIlhwWIaIakFQe4wGTSFGODqaFKMTgVJLBTl9bppsoIjVS1enW1NpEbW+05lX+1Oh1a5hIJrbZegzjhFhvaCA1wJrqRoR6Ep++ADqFCZMbLOr0ArcOOxLZ1GRgy1iJUcQlsxg0NxLm1YSanLYHxGilw1/YDTtb9kQ5b+FcczNPBgn2ZwFiOSrWIdFBWLGbD6yK8CjS8NB03OmlfJWaK8oSJHPFKahO4QYxbh2FxnNBisbCdShbnDx6hZh4BAZUvdUE1LBZtfD9qIiLHPFLJqJzQGupecSRkw6bxlrG5YTQBy+rquTE05xJJqtZh6Ec6yQ9+eIYXEqvTWJXKOas/s3xGkHKT3TRVLGj1kWg/D8fqiN6KxDDiFp0d7inDhBI8zssvNcCiDMg94AqrSc3bVMGTSEajEkpC48jLO70Fn+UD4KD/D5UaQW+rv3WDMBRujBRvrPgfKDskzDChmsOFDaeIa2v8AmpVDzU8526gjzCBix08OAOJG2ejPqk2NguaGjc+4fQTCLGoi+jbYUSI7rnZWUsfA/wAqAd7ST7IlQbK0IqN1YZEgBMukhli77hhHE7HwHzSuA/an1yWJ6RKl8A5xLlCnZyIQJNhIc+5BtdMJJ/aAAoOCAa231ZFyjakU2VbSb2uUKfMK7G05j+EEQ1DwIaJaF6wTNm62CwGrcBFiDPF1GuPAH32+ar+t+KZYzHysy7uP180tDkYkGFsU7VGGqRqViFJVo5i2apGhCVhAwbIshiJLVjIg2Qt0xCNFOYiiDVq4cEQ4gnmYjJfH5EImK9Blqpa++2pAyLkefhDrUE8wSMHJVNReJVmgwQdQop2Rh27IrxoCqC3O6b/3jsAHEpUeYCVTk9Sw1OgV7OHwr1a216lreFVtAhwxoxo8GhCt4U5aEVJ6nPJPCibu3uU5hYZQWHmrm0DgtnipABTjr1x1A9XKtDiOZqEwlpuqdCCOK2EGu6rWand0PrDAxFoirR8wNqnwumol/qylYzklpec8ySJWY8V1CcjvQpa+cXRjBZkJpsa+i5RDlS673W/KNP5WspJTJMUDzJHxi827u5+QTCXrSgrTgN/HktZWCAEfCYFl36wkbU4H95ZWrHJkbJcuN9kZCggX3XutDRqB7lmA18SzBb8x08lUrrew4UQ2fA5mrnGuRl3HXw5p1hsnlF9Vvh+GiGOJOpKYsYvQ6PRCkZPco227uJhjFMAsgLIWkIieWV5I+mGOtlJdz3G9LDc8ApAzIgmIzvWRjTRlvPf0FPVY6xcOf0rnC45Y7mgkmgDLVNdctSp//wBTMCxmYtRrcfsjgz6EosgLYtWWhLhTIatwsBbKJMyvLyyFE6eK0cpFG8KCJOZDFaDqEFFkmncjwJR5ao3BKaGJBKty2qT46rGJMsCpCpA4OFCsK6oV2Feg3XwP/cep8xNFJy0404LaHBoBfaqKjQMta3+rLSwrx+rqhZkey3iOzkcTANdfqy3Y1ZDard0Ol0nJPM6eaLivJbfyF4LZjKm25UhieBImzBsjIDKraHKIglrRUrUo0zKMvxEswPUDxd9ILx+l3wXMIVVbOk+L1qxup9yrcGCn0u1oPHs+PjOxtm7Js6ZfREQ4UR9ABTnqjcNkd6J5LwQEdfo9WOTCbUEdRfh+BDV9/FPYUMNFAFqCpAFqVUJWMKJVZy3c3apGhYYFK1qdBngFsvALWNEDQXONAEUiRTs02GwvcaAL579oHSgzkchp+7YbfqO5T/2n9NzEJl4LraPI2/SOfFcyJRdSDN2voo8yjLl7MonT61lJqHHhtiwnBzXAFrhoQfmvZV8+9A+nEWQeGmr4Dj2odbgk95nA8RoeS+h4UQRGhw3FR6briJ0joshZAWSEM6eWwXmhbZV2J0wQtCFJRYooxJkJC0cFOQoyEDLCBkBaont4IhwWjgqd1IYYIjVaQtjU7ymJhuUMRiBmJStwSDyqFlvpWT8JyPceY4EGN2ybPzfBZ+xj8yqsfrW6RT7j8Qhv8Sjt/GD4hIKe+sfMwwpPRl3hyrQO0VKY0NotSy59FxSOf/JTwCEe6I7vRHHzPyTELqPYVR9T+0g1+8y9zvSOFD1cK8K1PoFV8R6QRIpoyoHE6n9kthSg5I2DKpwqNh/qHd8PHy/zmdwvUEgy5Jqd03lJTkppWUCZw4Q2WpTXKztI4MOiJhtW8OEimQgrajEUZFDYiGQ1I1q3DUUiatat6LbKoJyZENtaVUzpmYjNYKuNAuOe0n2gFxMCXdfRzho3kOaA9ovT2LEiPl4VWAWc7c8m008VzYlF1ImxcsErAWjionTFVmq1Xl06f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790699"/>
            <a:ext cx="2832249" cy="2627412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2" descr="data:image/jpeg;base64,/9j/4AAQSkZJRgABAQAAAQABAAD/2wCEAAkGBxQSEhUUExQVFBUXFxgbGBcYGBgaHhwaFRcYGhoYGBwYHSggGB0lHBcYIjEhJSkrLi4uGB8zODMsNygtLisBCgoKDg0OGxAQGzAmICQ0NC8sLy8sNCw0LCwsLCwsLCwsNCwsLCwvLCwsLCwvLC0sLSwsLCwsLCwsLCwsLCwsLP/AABEIALcBEwMBIgACEQEDEQH/xAAcAAABBQEBAQAAAAAAAAAAAAAFAAIDBAYBBwj/xABAEAABAgQEAgcGAwcFAAMBAAABAhEAAwQhBRIxQVFhBhMicYGR8DJCobHB0RRS4QcVI2JygvEzQ5KismOTs1T/xAAaAQADAQEBAQAAAAAAAAAAAAABAgMEBQAG/8QALxEAAgEDAwICCgMBAQAAAAAAAQIAAxEhBBIxQVETIgUUMmFxgZGhsfDB0eFS8f/aAAwDAQACEQMRAD8A8lEWFT35AEej63iBSYQvp6sHidrzUGK4Elu5bex7onTSEgkKSphsdvGIpinLbenianmNcNCG9sS6KpNjI6WoyFW7hvr9I5KqSFPbx74bPSAoix+jsfuI4lDbPrBsDmT3sptfiTT5omOWY7X84qGCFHhM2baXLWovZhbzMFk9Bq7eU3epJ+pEMBaI7hjczMn167ofmbTx5+hG3of2W1Sw65kmXyKifkItr/ZRN/8A6pA8FQSIocCedAxwRtq79n02WCBPkr7nG/6CBM3otUAlkpPBlfeE3qOsMz6g28cEFFYDUD/aJ7mitUUcxHtS1jvSWg7rxcSrDtWDej844TDHj0N7R6DeCKlhgAQwA/WBoiytLBBTqRfvd/k0Bhe0tSYgGJa7gi3q8F8MQnIuYznMkJ5WJLc9ICzl3YF7M/x35wX6OzAbHZYI5E6nnYRGuPJeadMwNW01EyWZMgWeYUKUx/MQ5fiwYeBMAaLHEoBC0AFXvJ1vxckxp+kEhcxf8Jj2CMrsWVaz6uPnHnM2mUleUpIUCxBF4waJEqqd3JzN2srVKRG3iGZ80ZjezEg7PsYHTacpdz8Yd+AmgMoNyJA+EPXJWkdoW490dIUynE55rLVlZVUyMvM374VNV5QQQCC9vXrWKq1P8f8AHrjHCdmh9otM/ite95NOY3G+vfESdY6oxzNHorEEzoaOqX5bQ2Otzj08DOPCA8IcVeOuza93hDCqPRTOEwnjkdMegieFChQZ6OyuNdPl/lvOOpW3r1wjgMdbT162gz14kK35j165RfpMNXNmJQlJIcX5Ku/lF/oj0cVVzDqEJ9o/Qc49kwLA5KAEJQAEjbX9Yw6vWLRwMmOjd+J5lhvQRRvNWE/yi58TGqo+iciWAcrkfmv843i8OSUFgx2PyitR4Uol5ptwEcWprq9Q8490aywNSUYFkp8hBKloVvd/KCeHUxluksS5YjgePdFhjmMIldlN+YGtKP7vcNoYHzsOdwxtButqUy0lS1BIGpMAsGxldTNmNLIksck0uMxBAt8Y2rriVOIm08wNiFArN2UkHg0WKTossgmYSCUukPvwMavqWIG/ExK5zNwjA2oN49zaeczsHnpfMhdtSL+MTU+HLZwoKHP5R6MUHlEE2mJSoIUEL45Xv3GK+tMMXg56TzaqwSXMtNp0kncAA+YgFXdAEKcyVKQR7qrjz1j1pVAZiU9ZlzA+79Yspw9Cic6RFl11VTzeKVE+a8WwCfTH+Ig5fzJuP0ispTJS27h+YO3CzR9NLweUoKQpAY+Pzjyvpr+zshSlUwYh1Zdi/wCXgbaR0aHpCnUsGxCtxeeZEQQwVRE1LOz37ucUainXKOWYkpVwPKD+FUOWWFn2l6ch+sa6zqE+M0aWkxqfDM1MuolzAkklDnLmGygzMNSC4jvT0mnlS7J68nKqYGfKxOUH4k84odHJJmT1KAdFOlwOKtviYFdOMXM6aEO/VhlHissFeTN5xgo6fw6ilff8h/s6Gq1AdGB4GPif8mc6wk66xZpKogKcuG9k94+jxSh6dD61jqGccGTVcoe2jQ7cDFUmLVB2lZNlW8dorKSxIgxIhHRHIQgQzsOEIt6+PrlHAYEaNjkdMcj0WdeOQoUegnXhRyFHoY6HJIiAqHOOPDRbz179lNWkSFSwLl1Hnt8mjc4BUB5vYAUnSx3GnwjxPoBjAkz0hSsozWO17EH4R7t+JU6LpUlQsRv4iPm/SNI06pc8GVTItH1df1ctSmKmSSw1JAuBzhuFVvXykzGMvNolViG4iKs7IFHtkLSMxTrtwEXsKqEzZYmaX4M3HWMCmw4jsOst5GD8ohlTXHtDe4iYTAp+yf0irJpghJCbC5HAOX8oW1ziDpIayRLnMiYAuJqWkEsZR7Nz58BtFDEJ2RAWUg5S6iCBbi6iwG8E6E5mWzOLDl4Q27AuZ4gycCzwkgFjqO+JDNYtuNoRLchAJUwAERiQSxGj6Rya+vziRDm+0RVVSEEFagASwc6nYAbmEK44hBnc7JAGp4bxIkFtC/y5RSTO6wMkNlPn3w3FMREqWT7x0BO/2ilMPUcKoueBPMABmS1dUEWCSqYqyUJupTfIczYRkelE2atTIWStNlJlWQh9pk33lcks0FsOmKnBRllWU2mztFzW/wBuV+WULhxrdovzpCEy2SkJSzNt5R0SaWk8oAZ+p6D4dzJqSxv0nlGM0q0SSZyUqG6gXIfc2f4xhkVMxE7qwoqTmAS5ex0j0zptUBMiaCBoQP7v0jyWmrerXmYFQ9knYs2bnb6cI6OiZqtIswmnxzvFzx+J6d0fkFFLWKHZmBK1AcciUfrHm/tEqJuSSe83gv0ax5fW5Fq7EwFB/uSUv/2gZVUqpa1IUGykgk8o200KqN3MjVq7nIXjkStMtCGnrnBTC8J624ClB7lLD4qLRpaLo4B/tSm4zZpfyQGhX1NJDYnMVabtkCZ/oZRdfWyJf5lh4r9I6USqufLBfJNmJ8lER6Zha5lMP4Io0kaEC7/1ZH+MT1GO1v5pF9WP6QF1dI4v+P7imlUB4njUcj0fEsfne/LS+5YH6RRRjEtftol/8U/aL3uLiLfNpiHf6Q2NxUYehXa/CEJOikg+fKBczBJR3UgHRx94l4yd5TaxmbhQem9F1/7aguKFRg05GqD4XhhURuDF2kShCjq0EWII745D2i3nWhRx4UC0MjUYjK4csREqGEW8lp5rKEbvo101n0wyEmbJ/KdU/wBJjz5CCTaCVLM2MJURHXawuJ4E8z3jBOlNNUDMFALa6SGP6wd6gkEpOTNe99N7R88I1cODxFo0OF9LauQGTNKk/lXeOPW9FKc0z8j/AHzKhzPdZJ1ynSOp1ykfrHmlB+1Zk5Z0kvspJe/EiD9B+0KgW5MzqlFnzJIvveOfU0GpQezf4Z/2HcOss9OMBVPpFy5JZRYpSPeykFvGH/s6k1CKVMupSUqQSlL65Pdfu08IuU3SmlXZFTK5doBwe+C1NUS1eytKu4g/KJXdafhsthe+R1jXkygmz6mIp8sl9mNt3AYwppbQO3z+sOKszagj68oysQwIIz+YwBGZIRdwW5RQrsNRPMtSwFFCsybkMpiHDbsSL8YIpW4faIZUvK7AkO+51+UV2sSNt7GLeRpUhIUsEZUvmb+X6xg6c/vKqIUoiSgupt7nKgEb66aDMdxDP2mdKpSKZUqRMSZkxeVQSXYaqJbTSAeD/tApqGkRKky1TpzOs+ykLUz3Ny1hptHV0lCslEsi+c4HuHU5k2Kk5M9b6hKcoFgjQCwAAYDujOdKelUqnSpAVnmNZI2J0dtI8sq+ndXVqEvMpAUQlMuVZSibAFZdVzwaNrjy6bDKCX10tC56goS5Y96YR25iiblCHAcu/jGjS+ij7VY/IfyYj1egnnfTTGFKSlCi6j2ld6te4DQd0YxV4sVk0zFFSi5JixgMtPXoKyyQXPhp8Y6tlRfKMCAAw30X6LTphCwMm+dQsn+kbq5nSNlK6LJSHKs5f2ll7nlpBJFcJclBSGSW4M6r668bw5VSlRSpKmc3I5NbgTHAr6utVbmyzopQCLutK6MLmpsCAOSU/QRMinmpu6Vd4H0gvLqiwSUJvoo5r7cWeBM/EpyJ5RLljvJsQ2z8LWiC3LZMBYAYElpabOWUhQUSz5SB5tEFdgsxGYn2Qpn+TwdpMazA/m04Ny4PFqUpPVqWpWVAuoOzsHAPh843UiCdoH8TNUr7QG7zz+upy0AqWhCp6AcrFaQx7xePRlJTMZUpXaXoMptmH8zNbiIzpkVCVqHVK9pkq7JFtSWLvZ76vF21VgUX8xFO/wAzCwHeaPFZRkITbM47J2ts+2sNoKZE6Wc6QgPcHQnct9Yz2MYzOyMEqUAzEPlNnzEA2I8oIYFjCZ2VJvbtFgAkh9fvHNekFXcIU1JaptPH8yWu6KoIzSCUTBpqEnkQOMZmtw2dLczZRCR7wdi3MR6EmuSArdtvkYYqvlqpihagVFJBAa7vpxhBqqlNASL/AJmtQu42nmsillzSynQD/cH8bxBjHQ9csBQBKTcFNx4jURIgLQQFuhXMbcY0cjH8koHM5Nsojb6zVptjInjSRxPOVYYrl5wo2M6aFKKjKluf5hCjaNVU/wCDI+AP+hPPCIjUmCtRTDKlgc2UlXD2iPCzQOUl43AzNOUfteEWlp4WMUxYuIsInP3wrA3vGUi1pPJqWsYtJnRRKHEE8LwGfMIsEJO6y3kn2leAgXFrw2N7SJc2K67vpGzpeikqWAqctS76f6aTyuQs+AEFJWKSqduok0spWzy0qVydRSpTc3hPGUYjGk/aec0tDMm/6UqZN/olqX/5BgzSdD69Xs0tUnnkWj/00bs9L6mYA81SU8UANY3LFAMUp2JTVqJTOqQl9VEHYPYFtXg+sUwLwjS1WtiCKTAMalez+KQOc9IHkZkFEpxwazaj/wC2WfkqLVImoVmJqCAGssggvpo/e0KWoklK34Zgx+CrfKAdZTEPqLnr9pTRNxfM01daBxBW3mm0NxQryHPNnLPBUxXyeLOKYetCHEyWpybai3ddN7QDpq5yAuWBdvaLHmynHkIHrinpGGgYcGZOplvMU1rW79IimAM/r9Y3WOYNISnOwzbpEx/G+vhGSmSZSuI7lA/AiHSuhk30ziU6CuXImInS2zILpe92I08Ys9I8em1s4zpxDsEpSPZQhOiUjhqeZJhfup/YmJPALBQfMun4xTqqRcs/xEFPAnQ9x0PhFC9+JMU9pzK7Q+Tr32+3xhjw0mFjT2XoxLC6CWDqZbXD3Di/iIKYRh6RKRlSAGuQCCSQyjq4N7d8YDov0lUZH4ZastiEL7/dPDvjf4BXK6iWJinJSeQAQSNSblo+a1VJ6TkjqZuRty2lpFKmVlzqcNbMX+cVZlTLmT1BIdcuU529sjzZh5wD6Q46aiYmRTyTNOwADlt31SObjmYC1NDV0ixObq5igSRnEwKA1Sbliw08jHqPo539prE8CK9Xbm3EJVFQvMRdICnfKSCWA25fOKMo1CZ4UGmHtLmBmSEjsgAnUkA6aZbwSDVEkKSpCFqBISSXfd3U5v8AS0CqKnmKqAZoMwrSPZUlwA1vaGUfHs2jZSUWKk8YzIPYEMB75saCrR1XtFwdHIse7dor4+uZLy1FOM+X2kvqn0/c8EUdUJCkrF2SpQZiOAca2tzgJhNXMMtUxAKpYmXSQ5QLMS3LQh4Tw7uDfAkqtUeHkc/KSYhiBnJMnqmHVJWNiCR7J2BdxzYxVwxAQMpCUlioqAJ7I1LNYuYkm1xzzVAAhZACX9pKLi9yC6lXjpmhYzJskoIKCzpUm2U+Y74WoCSbC8hQolBcNntf/wBzLM1aVpCQspQCO17yidH4dzRY/dUvq+sUO0l2ubN8Iz+EVAyETFKue0O52KQDYje3CNDRJCpZGYhAe7lig7B7mErAqRnP2E20kvSIPHX3zP19KJiJjpBUEq6vdXFm+EC8ApMwJmJYNodrxoDh2iUKCQXU9wwdjvew15xJXUSRMSywUAkk5icxCWD7EPeLU2tTvJPUVCEJtM1MUlyws+7QotTMbmyyU5Hb+UeG0KAXrfpltqQFjtCZNRyC1D+1Rt8IEYpSdWttjcfbzj0TpTQJqMPFUj2kKQVf0rSAD/ySR4xj5wE6mce3Lv3pNj8o7zr5sTKh8uZmloi1h+ErnXHZSNVHQfcw5CEuMxA+saKlpkqUA4CbMSxPkLJHhGetVKDE1afTiocnEkok09OHCDNX+ZR+QDN5xOvpSoe5kT/K6Xfmlokn4WEj2z3taKqZhSWUAef2jCahbPM6qUUUWEgXjh7TpSp9Mz2GvjtcvpEEnF5azlKS5tsbk2bfwEFKyiRMGaWQFtdJAYtuIFYTgk5dQDKSStBCyEsGCSHJ0A2HN4ogQrc8yTllNhNNgeBTlr7QVKl/lL5uLBLPcnU6QaphlUBkCkBWUXIKQzHMD7TEmJsijMyWCgxsVeyTdnvoWY/CJsWnS5KQwJ4h9CQDcNo3yjDUd2JsvESp4W9VZyD2Hv8A7guqmLMxSkpZOwYDQliWcaNFeZOmzGSkJSXZ2J+rQRwmeZxJIcJZXJh7rNfbXhBOsURcgAJBCXcaNc7OREqjsF3ToKgvtI+8oz8OZDTChSl8i7tc62NuEAlSD2QHJZgAL+rfCIcSxdZJCTYA7CwO99DD8Ox0qGY57hlKcZuYFgydLCKUmqKt2EyaptgsgLHsJj8cStLJKtbsOB0DwGmoI1N+6PXqrBZM5IVMCTmFlB3tblcRlcR6GqSrMjtyxdrE22traN2n9IUT5TgzEdLWqKH+x5EydGZhPYBv/U32gpLqJ8tJBQ6dxZQ8UnWLFdPIQGZIFgAG8TAnryNzF/FZsgCXXSqF8zGTTJMmbsZCuIBKD3pN0/2nwgXX0S5TZhY6KBdKu4/TXlBRE86H7xakrABFik+0gh0nvG3eNIqKtuZF9ESLoYCppoCbkBo3HRuum/hSZq/4QcpJF8qdSTuHt4GMzVYBmUkyfZUpKSk3KCogO/vJvrrx4wY6d1IlS0U8qyQEj+xADeZv4RTw0cXOZiZmU2PIm1wLEJCZPWS1pOe61hncD2OIAihOxTr5qE+5mASO8hyfiI8jp6hSC6VFJ3Y69/HxjedBsXVOnIkmWkknN1g1Alh2bmwEYjoSKoqA3z9I4r3UgzRS8MCUKlKBcpQpPEZ0puPH5w6holykpUhKpkxJDO/aCdjx115QdxufLTXTkJnSkLSlCBLUQHSJaAC5tqFCIKYVYldkdpKrlgxSdSDq8Y9bUK1mHGevEpQUbBBtamfMSZilNmSl7BkuRlDK01Lm+ogJWJqKVcpZcha2mTUEsA+XJYaAMfONYJy26ickKzMrMNjqx5/aIMRoxKBKJipblIKSXSSGDlO5bd9O6BRrKfJbMjqKBOZbwOikzsxmKJKVEECxtd34X4XiXGsPpg+VJUSUsrMTdJ3a1mjPVHSASswRKdC1hBVsCLFIv3sd4WKqSqSSlCwkdkEEakWKruQdLCI+HULHpKU1RABClNQIQt2tqosnISXcC5y2BufrFySpHVnIGlh9L9xs9mMZDBpE+YQhUxMsIOjgkhW17QexIqSUSJbvlJN37KQ1+N2PhCVFyE5MupwT0kOMkBMxiVkhkgWsQXv3eMBKbFJEiQlHVZsycyhmcgv8NNHgzNnyZcnLmUVkkZS7kpNgd07wBmYXKWTOUtUtaT2coDJG6SG7T6ADjrGujT3eWRZrXM0MqolFIsk2Fy6j/wAhrCgbLllhlky22zy1LV/coWJ5babQo1nRUeriT8V/+Ze/ZxUifKmUazaahcsP+Ygrlq8ClQjI4PNMibMCkBQSlYWg7p0I7wWinhGJqp5gmIPaSQod6FBSfiG8TBnpRMRMqF1EmyZ6c4HBSmUoHxC/KOhfAYdJLbkqesioKVMpj2ArL2lKYqPJI1SItyaNRUVKKQBqAq59aQAlhS3SDoON3BZhzdoN1WHzJaUo7TMnQgntaO5d9/GONVHc5M7VKriyDAhqoxGWEqASFFmFiNtSCftApaEmWf4elyrNsdGhlHJZQDu5ABJ4F7P3RfqsOLjQA6HjpqB3aRALt4iVNSmA7WPPNo3CZlMhKipM1ZbiA4Oo7u7zjtMJcpapkmWxmW7SnASCOyRvcA3fhFJNRlmEGXYpFtbg2J/7W4tBCpqZZKSi6CxLPbl3v8OMeYvzNqAEDrDFFXES1Mhal+7l0c/m2Dd2kQTpK5hCVrvoSoBPabMcoDA2vyiKnqsxKkHJ+YBSUl+bka8bxWxSSJhSpeXMDYZswA/MCCQ/LlDpUuvmBnPq6J1qF12i/U3JH8RCtSMyZUxYOZiodkAbsHv6aCNJVBIYFRvYrcnm3j9YoYLRlarHspJ1AIAOrB3eNHTyEpIZy44D4NYeEQr1kp4EklGvqGszHb36n4fv1mDqMAM2aVZjndwGSlhd0hO9jyiz0Jw0/iJkqemypaim+6VJDpbk44i8bOfToK1A9lSblXDmRr4iKSQuTOK1JEw5SkKDCyspJ/m0EWo6m62cQahX3FaTXPa9jf3dIHq5c2QVZSVpZgdxF/CZyp6e12VBLOLBQA0I4tDMTxmUgg9SueffyFsh5D3+QeCPRqvE9Kl5USUhQGVgFmwJzZvZ8jveEbTB+LCUp+kK1KleqhJ7zP8ASXo48sbKLEfENwIOzRi8HwpVRMyA5Qn2lEOzlhbck2Aj07pXWolyZi0pDM1+ZZxxv5wP6OoE6XJmoGUoULgWXsQQNWD3490XotUpqV5zzA+uWrSNXi3T3/1KuE9EpBUEoWtU4X7YAAJBYMNYzGP0cymmqQUFKQWSSHBtx849Rl0OQqnCYlyp2JuNikDcvfZiYEYvTdaCF9q5N7+PnEGrtRrefIMvoHbVUT0YTzyirVOMoY8tIj6UrWuZ1swklYDk7Eaj6wSxKlFNOslknR313F9Yp1g6yWoHW58RwjqUqwxbgyFemWB3e0JmJkjhHon7GaEJnTKmbZEsM5/lHWL+CUj+6PP5BUSEgOSQANySWAjeVlT+GpuoQRYZFEe9MUyl+AYD+1o3KepnMYXwICxPEzU1k6co3UtSm4B9BBXB8TnSf9OYtPIEt5aGAFPTgEFrwdpEW4Rmq2bmaqa2E0KOlk0sJqUzGOrZD3EpiapxETm7WVrgFLgHjmSpz/x3jPop3PKLkiVeJLpqN77ReF2NrXjV9G5y05Zc2UQ+a6li4LhsyANd4L0OCzcgTMOYs4/iyixaySUqBIBe44xZoQwMXENz+MWOmQ4kSxg2nwafLYoe4LiytCWDuSCfg8FJwnkJmBDKFspLN3xHMlh+fftHSkNr6EZ30FPcGzcfvaMtQ2tMzT5ETJ0yrI6y6kysyB2eICV5tYrUs5yVre5JSke6Dp4t5RF0gpyurcAkCWj/ANK+wiRA7PaGU35v6DQ4pKhJF8/b4Rxcy+MbIsEkAafxG05ZY5AZRL2NoUQ9Uof8/mV3t3mZ61oPYUc8sjXK5b/0B3hx4xnCqL2BYh1UwOWBsfGOgJlNjHZUy5hSuYEgpJzcRmBBHfrGxwvpBTzULSkvN1KjppdgwPFvnGMr0omzDKUQg36tXugvdBJ0SdQdieBLbHoxRyJctI6oZgSFOkBT2AJO78O+Ofr0RUDG5nQ0JdyVHz7yWlp1TEgrMpyQAli4S9yXNiNXHLuh0us6mY0xYKAHTMJIDgnsksQdLGxMFq2VJCeyjgTZV9vJzFWbIQtYE1AAcsGs+7je8c9dSpGVNo7eiKbKff8Ab4QB0pxdJ0QAAA0wKDKdIUCALl9IhwqsCk9WGG+ZnckCx4Dwili+HKXMWhryyXVoOLvzEDaIKQop1e41s3CN5RHp45jaRTp2C9JrZctTj6Mdd7d8SYUhRnENmdj4oNvM+rRB0XnJOfNKSsgi5URrwGm2sE5y1ZgtEsyu1lBBBcMzlxff1pl2gEj6zVqtVUK2RL9ji35vCSZOVRzFlH3Ul9Xt36RZROyXKVpOx2+B0aB+HPLmrUEdYVsDMWbA6m3E6C8GavEOwcyQpIy3BG+3EaG3dGKttPsyOnpVS16pPyNh9P7nZEzMQpuLHLxv9I5ik5pSyprJNtrD7xFT18pBYKBYDMfaGZh7PxH+IF49iyZnZTckgluA1Z/aLRH1dhU2zYzr7QkfRSVLmUipsy8whXZJslioAp77XPKKc5AlmyiFB3yFyOA1A+Ji9MQvMBLYIUhQdW72uPWgjPS8WyWN2LOR2S3AmxjpOpY3UfSZPRlR23moeeAe0IzMNXMBBRnBGpIfjcu+sM6K0yqSslSlKX1M3MAlRslZSSAdi7MDziaT0hQWbs8WZu8Dbz3ixMl/iAkOth2kLDEpWj2czag8Wgo+zB4kdXRrspNQKR7hn4++HVVUgTCBlzhRBD5QSDu5Ylt+UcXVylEXCX0Zjv8AKM7NplCb2pYIUMyUu5c6gh9Xc6n6RVVWMkuGUNEhJDF/ZbUWveMb0N7XE3UFWnTAHQQv0hMhTo7KksW4cyLai2kYubRZCUguAdfpfeJsTq5sxB7JSxu4IJ3a+o0NoHUGe5mLORLnV3Ux07rnyG8dPR6cqLEzLqq6gcZ7y10Vw8JzVCikKBUJb+62sw9w0gHjmIdbM7D9WgMh9TxUeZN47iGLlYyJGWX8S2j8ByiiI6s40lkYgRYwVosRgMZY30iVOFrsUnXmPrAIWMCwmrkVwZngjS1aXF4w4lz07BQ7x94kTWzBrLV4QALcQk35E9Ok1qRDl4gkB8wjzeViSyFKcjKASCQCXIDJHvdwiD96E6lREEG0FgZ6WcXSo5QQX4fPlDpk1N+2Y87k4uU2Qgh/j94eivmrLM3efnCO7GUVVmurKmWFDtOfDSA2IV4VoeNoGGnmG61MSWYWPf3eMXaeQEWItx+8RJtyZULfgRCTCi/1HL4QoG4T20zErXEbx0iGxsExSwmaDkcdoE35Eb+MaDC8UUgZVOpHxHDvHLaMuNRBGln7GFqKGFjKUnKNcGxm3m1/ZQUF065hcE6hJfe27axblTFrLkP1jsx95yQpu9xbj55GVUZe0g5SdeB5EaEQewbpGEAJWizu6CzFmdjp4eUcyppLC6fSdanrSfb+olg4HOmZsqWTqslhcO5NwCYQw4EEE5U7Ea2+cEcUxVExA6pRIc5kuX2ItwF4go6l0pYMMpBKR2iXOr73HlGSoKiWvibU2OLqbx2D0CUkZQWtmtcHbNxcatxgljVHMWkNMSlQIKdg4BFwx1fYwLCincjc5Sx0Nyd2d274IVXWq/0lDrAxyrcgjid0gWLhjAV0vY8mYtTT1IJZGAUdIIwzEK9Q6ookrlBXBipwSSNW9ndtRxgHjlJVCciS7Z23LhJN3AJaNorFJdLNTLaXMqZhT/DlZikEjdStA19NA7RH0kXKkzAs5UvdR4kq3Op4DgI1bQnmCi85dPWVS1qhNj26yKVh6U5WJAZgWDECzkG+vOJlYUULE0JSu1gH1O5IukPuH3in+IJUkguHOVtG/l8flGno6X+GTmvlcnTdo5bOym4n0OLQQJ+cdWpKuwtWgYPc5bgbEN8toA4nUIUohICUN2g2bMu1kgNpvpvfQHSUszOo50Zcxyg2uwd323jO9JMMVKWnKskBPZBbRyQHDPcmL0qimpnt8oNpOBBiMKKynJnCj7RLEAtsAHPiYP4VhCpYCipT+8Q4cDRibJ/SB2BYqrPlUGLbh2LguOEaOorCqWZjpAASS1tXSbd6h5w9Zna6mOoCyebNSEghN2yknta7vlfbaA2KUqRKKi/ZykknwJA1u78fKCsitldXmKkpYXSoW048eEZXGMYlzOygEjfYd1tRCaalVdgbY/f3EjWrUkBF4Kq1lRH5AXzH2tLJA8flAutUVG1kiwHr1aLk1SlG/BgOF9BwhuQMzF39fWO2qhBicl23m/SBlU8RLl5e75QcVLDFxZorqlDeKB5I08QdKDkDiRGgkSttPW43gfKoTmBTcO5HxcGCGcpB7Kj5feA2YVFhmSqkcj3j7axXXJB28Rr5Q5VYQHyL/wCv3itNr/8A4pn/AF+8KAYSROz0kDZXD/B1islQN2YvtDJ2JA+4vxb7xUmYik6hXe1/MGG2ExfEA6w9IMpZD9hXOwJ+kFJNA4B4aGxI+45GMV+NTxfvghh2OKl6HMn8r6d3CJtSbpKpWXgzUGjLdoOjY8O7h3Q+VSFAeyketX0MWMPxATUZ0Moe8k8efCIJ9fKlljNQP5PaPcQl/jGbYxPE0b1AyZIEgWCwBsCH+ojsUxXyTcBfhp4PeOQfDeDxEmLmREoxJMiJUdITmGciZC35H5xGBCaCYBClHUReDnaAMuY/Ixep8QIsYky9pVX7wpkYc9mixKrZiT7Z8WPzigiofeJ5Up7k/rEiMZlQc3EN0vSJYKVFKJjaOG17os/vpS5pmXSSAxSwytsCNvtAEB7CwizT03fEPBpg32yrO7KVJwZdkKKSuYiZLROUCQtSbkvcAmySeOm1hHcPk1S1qE3q6hC0sp5kgnuAzW02EUpwIID8/XlFimSX8IsKSlbGTDFX3AD6QlheE1iElHUFQlqGQpKe0g7C+ovfnGlp1VSUlKZCwG97L5Fz8YzVOhzBCVK7/OJP6PpOdxvKrrHXFh+/OXpuHVDM0sMXBVNkj2me2ZzpEGIYWqbl66fTpCdACpX/AOaSDvvDyEjYnx+5iPOBsB4R5PR1Fc5/flC3pCqe30/2QrwymSQrOtZA9xASD/con/zFKuqg2VEpCRxWTMV39rs/9YuVNQDqYCV5Ldl4utCkmbfz+ZJtRWqYJ/flBmITir2llR5n5DaB6FbAPHZy3LXJPCLtMlEoOsgq/Lr4frDsZMCVpaSkudte8f5jkpF/Wv8AmE7lVmc6d5dvJ4kCeO7HyuYmTKATqpbsOcQ9S+0WQrKb+nhilfL6/rAUmO1p2SnLE8zRuPr7wyWn2X3MTLIDh3g3zBbEYoWtpyiKVLzHwHwH+Ico6u76ee8dlobY3c6szehBiyimmDjcfDX/ADFGow4FWljd/GDyCxDb8tGIP0ijluVOVcPOGDERSgMA1GHMHBB5RU/DnhGmWi3h84gTIBAigqSRowGlCvZcsdnLeUSyqcjzgoumA2iaRLGZL6OH84JaAU8SOXLLaRyCUuW4fTzjsKTGCzNmOJkv3CLJluWh/VsGg3i2lXq7xEsRdMuKs0R4GKRK7RMhYVY6w3qzDVJhuYOJOhRBteLsrE+MUJan11jqkvCEX5jgkcQ/SVqT46wYp1pGhF4wYCxpeLiK1Y1BEI1O/EYVO81k0gr7rRZp1AERixWqd3MSoxNY3hwthPbpvUzMsWEV6W1jz1eNL4xXm4mpeqj4PDCKSJ6TKr0rVZQYan6Q2qrpY94/CPP5WJKSnKkFojVUzFxNmMqqiamrxtKTaBE3GVrfLAxNMTcuYvSKdmPx+hiTEdZZFMUlZAfc78o4lWhgnLpwRprtx7vX3gfNlFJbygU6gbENSntzJ6YN4v65xPNZ2G/1igicSSH9CLE8Zbi36WhrXMTiPmh78YhmLGY/ActPtDlzQUnR9m7vuBFRFQSWN/Qjyi0LG8vyi4B7yR947MpQo6lJA2eHSGAYBvsfQhyTcvv6aCCekUgWzIerIDO5e0WqcFSeF/rbTnEE9N+cTSZmVJPAJHzMMeIoOY6TKvtvEARbTjE9KojQFwL+JIjiks/CEIjgyiJe0MlJbXT7xOoX1P8Ahv0iFR4Q4EW8U5Pl+sN0NvVmhpJL+tIUtd/A/KG6xSMGEULtpChiF2F/jChcw2EDS078YSvhChQZORTVRApXKFChhFMeg2vqYsy6cNChQTCuZ38MGeGGmhQoS8ptEdT07Zn4RKuVbu+kKFHr4gKi8j/D+vXL5RH+H9fKFCj14LCRzJTPDZZbUPChR4ZEPBhelkJKQdj8D69cbiKK5YBxrzHGFCjFUJBm6nkTokgC+ht58YXVtof15frChQl5QySUeHiPtwMSzkpWm++7cPkfXKFCg2zBfECqkB3c2JeLCySGs/r7woUbJjlWak7m8RIl9pzChQ4iGXparC/j8PpEspe/Nx4WEKFAMInTMdRcOImUpkswIKtDfb4W4QoUeg7x6FhnDjU/Pz1+ERzJluIA+cKFC9Yw4laYYhKidYUKHEBjEFi8clj5FvKOwoPWDpGomEDWFChR609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790700"/>
            <a:ext cx="56292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data:image/jpeg;base64,/9j/4AAQSkZJRgABAQAAAQABAAD/2wCEAAkGBxQSEhUUExQVFBUXFxgbGBcYGBgaHhwaFRcYGhoYGBwYHSggGB0lHBcYIjEhJSkrLi4uGB8zODMsNygtLisBCgoKDg0OGxAQGzAmICQ0NC8sLy8sNCw0LCwsLCwsLCwsNCwsLCwvLCwsLCwvLC0sLSwsLCwsLCwsLCwsLCwsLP/AABEIALcBEwMBIgACEQEDEQH/xAAcAAABBQEBAQAAAAAAAAAAAAAFAAIDBAYBBwj/xABAEAABAgQEAgcGAwcFAAMBAAABAhEAAwQhBRIxQVFhBhMicYGR8DJCobHB0RRS4QcVI2JygvEzQ5KismOTs1T/xAAaAQADAQEBAQAAAAAAAAAAAAABAgMEBQAG/8QALxEAAgEDAwICCgMBAQAAAAAAAQIAAxEhBBIxQVETIgUUMmFxgZGhsfDB0eFS8f/aAAwDAQACEQMRAD8A8lEWFT35AEej63iBSYQvp6sHidrzUGK4Elu5bex7onTSEgkKSphsdvGIpinLbenianmNcNCG9sS6KpNjI6WoyFW7hvr9I5KqSFPbx74bPSAoix+jsfuI4lDbPrBsDmT3sptfiTT5omOWY7X84qGCFHhM2baXLWovZhbzMFk9Bq7eU3epJ+pEMBaI7hjczMn167ofmbTx5+hG3of2W1Sw65kmXyKifkItr/ZRN/8A6pA8FQSIocCedAxwRtq79n02WCBPkr7nG/6CBM3otUAlkpPBlfeE3qOsMz6g28cEFFYDUD/aJ7mitUUcxHtS1jvSWg7rxcSrDtWDej844TDHj0N7R6DeCKlhgAQwA/WBoiytLBBTqRfvd/k0Bhe0tSYgGJa7gi3q8F8MQnIuYznMkJ5WJLc9ICzl3YF7M/x35wX6OzAbHZYI5E6nnYRGuPJeadMwNW01EyWZMgWeYUKUx/MQ5fiwYeBMAaLHEoBC0AFXvJ1vxckxp+kEhcxf8Jj2CMrsWVaz6uPnHnM2mUleUpIUCxBF4waJEqqd3JzN2srVKRG3iGZ80ZjezEg7PsYHTacpdz8Yd+AmgMoNyJA+EPXJWkdoW490dIUynE55rLVlZVUyMvM374VNV5QQQCC9vXrWKq1P8f8AHrjHCdmh9otM/ite95NOY3G+vfESdY6oxzNHorEEzoaOqX5bQ2Otzj08DOPCA8IcVeOuza93hDCqPRTOEwnjkdMegieFChQZ6OyuNdPl/lvOOpW3r1wjgMdbT162gz14kK35j165RfpMNXNmJQlJIcX5Ku/lF/oj0cVVzDqEJ9o/Qc49kwLA5KAEJQAEjbX9Yw6vWLRwMmOjd+J5lhvQRRvNWE/yi58TGqo+iciWAcrkfmv843i8OSUFgx2PyitR4Uol5ptwEcWprq9Q8490aywNSUYFkp8hBKloVvd/KCeHUxluksS5YjgePdFhjmMIldlN+YGtKP7vcNoYHzsOdwxtButqUy0lS1BIGpMAsGxldTNmNLIksck0uMxBAt8Y2rriVOIm08wNiFArN2UkHg0WKTossgmYSCUukPvwMavqWIG/ExK5zNwjA2oN49zaeczsHnpfMhdtSL+MTU+HLZwoKHP5R6MUHlEE2mJSoIUEL45Xv3GK+tMMXg56TzaqwSXMtNp0kncAA+YgFXdAEKcyVKQR7qrjz1j1pVAZiU9ZlzA+79Yspw9Cic6RFl11VTzeKVE+a8WwCfTH+Ig5fzJuP0ispTJS27h+YO3CzR9NLweUoKQpAY+Pzjyvpr+zshSlUwYh1Zdi/wCXgbaR0aHpCnUsGxCtxeeZEQQwVRE1LOz37ucUainXKOWYkpVwPKD+FUOWWFn2l6ch+sa6zqE+M0aWkxqfDM1MuolzAkklDnLmGygzMNSC4jvT0mnlS7J68nKqYGfKxOUH4k84odHJJmT1KAdFOlwOKtviYFdOMXM6aEO/VhlHissFeTN5xgo6fw6ilff8h/s6Gq1AdGB4GPif8mc6wk66xZpKogKcuG9k94+jxSh6dD61jqGccGTVcoe2jQ7cDFUmLVB2lZNlW8dorKSxIgxIhHRHIQgQzsOEIt6+PrlHAYEaNjkdMcj0WdeOQoUegnXhRyFHoY6HJIiAqHOOPDRbz179lNWkSFSwLl1Hnt8mjc4BUB5vYAUnSx3GnwjxPoBjAkz0hSsozWO17EH4R7t+JU6LpUlQsRv4iPm/SNI06pc8GVTItH1df1ctSmKmSSw1JAuBzhuFVvXykzGMvNolViG4iKs7IFHtkLSMxTrtwEXsKqEzZYmaX4M3HWMCmw4jsOst5GD8ohlTXHtDe4iYTAp+yf0irJpghJCbC5HAOX8oW1ziDpIayRLnMiYAuJqWkEsZR7Nz58BtFDEJ2RAWUg5S6iCBbi6iwG8E6E5mWzOLDl4Q27AuZ4gycCzwkgFjqO+JDNYtuNoRLchAJUwAERiQSxGj6Rya+vziRDm+0RVVSEEFagASwc6nYAbmEK44hBnc7JAGp4bxIkFtC/y5RSTO6wMkNlPn3w3FMREqWT7x0BO/2ilMPUcKoueBPMABmS1dUEWCSqYqyUJupTfIczYRkelE2atTIWStNlJlWQh9pk33lcks0FsOmKnBRllWU2mztFzW/wBuV+WULhxrdovzpCEy2SkJSzNt5R0SaWk8oAZ+p6D4dzJqSxv0nlGM0q0SSZyUqG6gXIfc2f4xhkVMxE7qwoqTmAS5ex0j0zptUBMiaCBoQP7v0jyWmrerXmYFQ9knYs2bnb6cI6OiZqtIswmnxzvFzx+J6d0fkFFLWKHZmBK1AcciUfrHm/tEqJuSSe83gv0ax5fW5Fq7EwFB/uSUv/2gZVUqpa1IUGykgk8o200KqN3MjVq7nIXjkStMtCGnrnBTC8J624ClB7lLD4qLRpaLo4B/tSm4zZpfyQGhX1NJDYnMVabtkCZ/oZRdfWyJf5lh4r9I6USqufLBfJNmJ8lER6Zha5lMP4Io0kaEC7/1ZH+MT1GO1v5pF9WP6QF1dI4v+P7imlUB4njUcj0fEsfne/LS+5YH6RRRjEtftol/8U/aL3uLiLfNpiHf6Q2NxUYehXa/CEJOikg+fKBczBJR3UgHRx94l4yd5TaxmbhQem9F1/7aguKFRg05GqD4XhhURuDF2kShCjq0EWII745D2i3nWhRx4UC0MjUYjK4csREqGEW8lp5rKEbvo101n0wyEmbJ/KdU/wBJjz5CCTaCVLM2MJURHXawuJ4E8z3jBOlNNUDMFALa6SGP6wd6gkEpOTNe99N7R88I1cODxFo0OF9LauQGTNKk/lXeOPW9FKc0z8j/AHzKhzPdZJ1ynSOp1ykfrHmlB+1Zk5Z0kvspJe/EiD9B+0KgW5MzqlFnzJIvveOfU0GpQezf4Z/2HcOss9OMBVPpFy5JZRYpSPeykFvGH/s6k1CKVMupSUqQSlL65Pdfu08IuU3SmlXZFTK5doBwe+C1NUS1eytKu4g/KJXdafhsthe+R1jXkygmz6mIp8sl9mNt3AYwppbQO3z+sOKszagj68oysQwIIz+YwBGZIRdwW5RQrsNRPMtSwFFCsybkMpiHDbsSL8YIpW4faIZUvK7AkO+51+UV2sSNt7GLeRpUhIUsEZUvmb+X6xg6c/vKqIUoiSgupt7nKgEb66aDMdxDP2mdKpSKZUqRMSZkxeVQSXYaqJbTSAeD/tApqGkRKky1TpzOs+ykLUz3Ny1hptHV0lCslEsi+c4HuHU5k2Kk5M9b6hKcoFgjQCwAAYDujOdKelUqnSpAVnmNZI2J0dtI8sq+ndXVqEvMpAUQlMuVZSibAFZdVzwaNrjy6bDKCX10tC56goS5Y96YR25iiblCHAcu/jGjS+ij7VY/IfyYj1egnnfTTGFKSlCi6j2ld6te4DQd0YxV4sVk0zFFSi5JixgMtPXoKyyQXPhp8Y6tlRfKMCAAw30X6LTphCwMm+dQsn+kbq5nSNlK6LJSHKs5f2ll7nlpBJFcJclBSGSW4M6r668bw5VSlRSpKmc3I5NbgTHAr6utVbmyzopQCLutK6MLmpsCAOSU/QRMinmpu6Vd4H0gvLqiwSUJvoo5r7cWeBM/EpyJ5RLljvJsQ2z8LWiC3LZMBYAYElpabOWUhQUSz5SB5tEFdgsxGYn2Qpn+TwdpMazA/m04Ny4PFqUpPVqWpWVAuoOzsHAPh843UiCdoH8TNUr7QG7zz+upy0AqWhCp6AcrFaQx7xePRlJTMZUpXaXoMptmH8zNbiIzpkVCVqHVK9pkq7JFtSWLvZ76vF21VgUX8xFO/wAzCwHeaPFZRkITbM47J2ts+2sNoKZE6Wc6QgPcHQnct9Yz2MYzOyMEqUAzEPlNnzEA2I8oIYFjCZ2VJvbtFgAkh9fvHNekFXcIU1JaptPH8yWu6KoIzSCUTBpqEnkQOMZmtw2dLczZRCR7wdi3MR6EmuSArdtvkYYqvlqpihagVFJBAa7vpxhBqqlNASL/AJmtQu42nmsillzSynQD/cH8bxBjHQ9csBQBKTcFNx4jURIgLQQFuhXMbcY0cjH8koHM5Nsojb6zVptjInjSRxPOVYYrl5wo2M6aFKKjKluf5hCjaNVU/wCDI+AP+hPPCIjUmCtRTDKlgc2UlXD2iPCzQOUl43AzNOUfteEWlp4WMUxYuIsInP3wrA3vGUi1pPJqWsYtJnRRKHEE8LwGfMIsEJO6y3kn2leAgXFrw2N7SJc2K67vpGzpeikqWAqctS76f6aTyuQs+AEFJWKSqduok0spWzy0qVydRSpTc3hPGUYjGk/aec0tDMm/6UqZN/olqX/5BgzSdD69Xs0tUnnkWj/00bs9L6mYA81SU8UANY3LFAMUp2JTVqJTOqQl9VEHYPYFtXg+sUwLwjS1WtiCKTAMalez+KQOc9IHkZkFEpxwazaj/wC2WfkqLVImoVmJqCAGssggvpo/e0KWoklK34Zgx+CrfKAdZTEPqLnr9pTRNxfM01daBxBW3mm0NxQryHPNnLPBUxXyeLOKYetCHEyWpybai3ddN7QDpq5yAuWBdvaLHmynHkIHrinpGGgYcGZOplvMU1rW79IimAM/r9Y3WOYNISnOwzbpEx/G+vhGSmSZSuI7lA/AiHSuhk30ziU6CuXImInS2zILpe92I08Ys9I8em1s4zpxDsEpSPZQhOiUjhqeZJhfup/YmJPALBQfMun4xTqqRcs/xEFPAnQ9x0PhFC9+JMU9pzK7Q+Tr32+3xhjw0mFjT2XoxLC6CWDqZbXD3Di/iIKYRh6RKRlSAGuQCCSQyjq4N7d8YDov0lUZH4ZastiEL7/dPDvjf4BXK6iWJinJSeQAQSNSblo+a1VJ6TkjqZuRty2lpFKmVlzqcNbMX+cVZlTLmT1BIdcuU529sjzZh5wD6Q46aiYmRTyTNOwADlt31SObjmYC1NDV0ixObq5igSRnEwKA1Sbliw08jHqPo539prE8CK9Xbm3EJVFQvMRdICnfKSCWA25fOKMo1CZ4UGmHtLmBmSEjsgAnUkA6aZbwSDVEkKSpCFqBISSXfd3U5v8AS0CqKnmKqAZoMwrSPZUlwA1vaGUfHs2jZSUWKk8YzIPYEMB75saCrR1XtFwdHIse7dor4+uZLy1FOM+X2kvqn0/c8EUdUJCkrF2SpQZiOAca2tzgJhNXMMtUxAKpYmXSQ5QLMS3LQh4Tw7uDfAkqtUeHkc/KSYhiBnJMnqmHVJWNiCR7J2BdxzYxVwxAQMpCUlioqAJ7I1LNYuYkm1xzzVAAhZACX9pKLi9yC6lXjpmhYzJskoIKCzpUm2U+Y74WoCSbC8hQolBcNntf/wBzLM1aVpCQspQCO17yidH4dzRY/dUvq+sUO0l2ubN8Iz+EVAyETFKue0O52KQDYje3CNDRJCpZGYhAe7lig7B7mErAqRnP2E20kvSIPHX3zP19KJiJjpBUEq6vdXFm+EC8ApMwJmJYNodrxoDh2iUKCQXU9wwdjvew15xJXUSRMSywUAkk5icxCWD7EPeLU2tTvJPUVCEJtM1MUlyws+7QotTMbmyyU5Hb+UeG0KAXrfpltqQFjtCZNRyC1D+1Rt8IEYpSdWttjcfbzj0TpTQJqMPFUj2kKQVf0rSAD/ySR4xj5wE6mce3Lv3pNj8o7zr5sTKh8uZmloi1h+ErnXHZSNVHQfcw5CEuMxA+saKlpkqUA4CbMSxPkLJHhGetVKDE1afTiocnEkok09OHCDNX+ZR+QDN5xOvpSoe5kT/K6Xfmlokn4WEj2z3taKqZhSWUAef2jCahbPM6qUUUWEgXjh7TpSp9Mz2GvjtcvpEEnF5azlKS5tsbk2bfwEFKyiRMGaWQFtdJAYtuIFYTgk5dQDKSStBCyEsGCSHJ0A2HN4ogQrc8yTllNhNNgeBTlr7QVKl/lL5uLBLPcnU6QaphlUBkCkBWUXIKQzHMD7TEmJsijMyWCgxsVeyTdnvoWY/CJsWnS5KQwJ4h9CQDcNo3yjDUd2JsvESp4W9VZyD2Hv8A7guqmLMxSkpZOwYDQliWcaNFeZOmzGSkJSXZ2J+rQRwmeZxJIcJZXJh7rNfbXhBOsURcgAJBCXcaNc7OREqjsF3ToKgvtI+8oz8OZDTChSl8i7tc62NuEAlSD2QHJZgAL+rfCIcSxdZJCTYA7CwO99DD8Ox0qGY57hlKcZuYFgydLCKUmqKt2EyaptgsgLHsJj8cStLJKtbsOB0DwGmoI1N+6PXqrBZM5IVMCTmFlB3tblcRlcR6GqSrMjtyxdrE22traN2n9IUT5TgzEdLWqKH+x5EydGZhPYBv/U32gpLqJ8tJBQ6dxZQ8UnWLFdPIQGZIFgAG8TAnryNzF/FZsgCXXSqF8zGTTJMmbsZCuIBKD3pN0/2nwgXX0S5TZhY6KBdKu4/TXlBRE86H7xakrABFik+0gh0nvG3eNIqKtuZF9ESLoYCppoCbkBo3HRuum/hSZq/4QcpJF8qdSTuHt4GMzVYBmUkyfZUpKSk3KCogO/vJvrrx4wY6d1IlS0U8qyQEj+xADeZv4RTw0cXOZiZmU2PIm1wLEJCZPWS1pOe61hncD2OIAihOxTr5qE+5mASO8hyfiI8jp6hSC6VFJ3Y69/HxjedBsXVOnIkmWkknN1g1Alh2bmwEYjoSKoqA3z9I4r3UgzRS8MCUKlKBcpQpPEZ0puPH5w6holykpUhKpkxJDO/aCdjx115QdxufLTXTkJnSkLSlCBLUQHSJaAC5tqFCIKYVYldkdpKrlgxSdSDq8Y9bUK1mHGevEpQUbBBtamfMSZilNmSl7BkuRlDK01Lm+ogJWJqKVcpZcha2mTUEsA+XJYaAMfONYJy26ickKzMrMNjqx5/aIMRoxKBKJipblIKSXSSGDlO5bd9O6BRrKfJbMjqKBOZbwOikzsxmKJKVEECxtd34X4XiXGsPpg+VJUSUsrMTdJ3a1mjPVHSASswRKdC1hBVsCLFIv3sd4WKqSqSSlCwkdkEEakWKruQdLCI+HULHpKU1RABClNQIQt2tqosnISXcC5y2BufrFySpHVnIGlh9L9xs9mMZDBpE+YQhUxMsIOjgkhW17QexIqSUSJbvlJN37KQ1+N2PhCVFyE5MupwT0kOMkBMxiVkhkgWsQXv3eMBKbFJEiQlHVZsycyhmcgv8NNHgzNnyZcnLmUVkkZS7kpNgd07wBmYXKWTOUtUtaT2coDJG6SG7T6ADjrGujT3eWRZrXM0MqolFIsk2Fy6j/wAhrCgbLllhlky22zy1LV/coWJ5babQo1nRUeriT8V/+Ze/ZxUifKmUazaahcsP+Ygrlq8ClQjI4PNMibMCkBQSlYWg7p0I7wWinhGJqp5gmIPaSQod6FBSfiG8TBnpRMRMqF1EmyZ6c4HBSmUoHxC/KOhfAYdJLbkqesioKVMpj2ArL2lKYqPJI1SItyaNRUVKKQBqAq59aQAlhS3SDoON3BZhzdoN1WHzJaUo7TMnQgntaO5d9/GONVHc5M7VKriyDAhqoxGWEqASFFmFiNtSCftApaEmWf4elyrNsdGhlHJZQDu5ABJ4F7P3RfqsOLjQA6HjpqB3aRALt4iVNSmA7WPPNo3CZlMhKipM1ZbiA4Oo7u7zjtMJcpapkmWxmW7SnASCOyRvcA3fhFJNRlmEGXYpFtbg2J/7W4tBCpqZZKSi6CxLPbl3v8OMeYvzNqAEDrDFFXES1Mhal+7l0c/m2Dd2kQTpK5hCVrvoSoBPabMcoDA2vyiKnqsxKkHJ+YBSUl+bka8bxWxSSJhSpeXMDYZswA/MCCQ/LlDpUuvmBnPq6J1qF12i/U3JH8RCtSMyZUxYOZiodkAbsHv6aCNJVBIYFRvYrcnm3j9YoYLRlarHspJ1AIAOrB3eNHTyEpIZy44D4NYeEQr1kp4EklGvqGszHb36n4fv1mDqMAM2aVZjndwGSlhd0hO9jyiz0Jw0/iJkqemypaim+6VJDpbk44i8bOfToK1A9lSblXDmRr4iKSQuTOK1JEw5SkKDCyspJ/m0EWo6m62cQahX3FaTXPa9jf3dIHq5c2QVZSVpZgdxF/CZyp6e12VBLOLBQA0I4tDMTxmUgg9SueffyFsh5D3+QeCPRqvE9Kl5USUhQGVgFmwJzZvZ8jveEbTB+LCUp+kK1KleqhJ7zP8ASXo48sbKLEfENwIOzRi8HwpVRMyA5Qn2lEOzlhbck2Aj07pXWolyZi0pDM1+ZZxxv5wP6OoE6XJmoGUoULgWXsQQNWD3490XotUpqV5zzA+uWrSNXi3T3/1KuE9EpBUEoWtU4X7YAAJBYMNYzGP0cymmqQUFKQWSSHBtx849Rl0OQqnCYlyp2JuNikDcvfZiYEYvTdaCF9q5N7+PnEGrtRrefIMvoHbVUT0YTzyirVOMoY8tIj6UrWuZ1swklYDk7Eaj6wSxKlFNOslknR313F9Yp1g6yWoHW58RwjqUqwxbgyFemWB3e0JmJkjhHon7GaEJnTKmbZEsM5/lHWL+CUj+6PP5BUSEgOSQANySWAjeVlT+GpuoQRYZFEe9MUyl+AYD+1o3KepnMYXwICxPEzU1k6co3UtSm4B9BBXB8TnSf9OYtPIEt5aGAFPTgEFrwdpEW4Rmq2bmaqa2E0KOlk0sJqUzGOrZD3EpiapxETm7WVrgFLgHjmSpz/x3jPop3PKLkiVeJLpqN77ReF2NrXjV9G5y05Zc2UQ+a6li4LhsyANd4L0OCzcgTMOYs4/iyixaySUqBIBe44xZoQwMXENz+MWOmQ4kSxg2nwafLYoe4LiytCWDuSCfg8FJwnkJmBDKFspLN3xHMlh+fftHSkNr6EZ30FPcGzcfvaMtQ2tMzT5ETJ0yrI6y6kysyB2eICV5tYrUs5yVre5JSke6Dp4t5RF0gpyurcAkCWj/ANK+wiRA7PaGU35v6DQ4pKhJF8/b4Rxcy+MbIsEkAafxG05ZY5AZRL2NoUQ9Uof8/mV3t3mZ61oPYUc8sjXK5b/0B3hx4xnCqL2BYh1UwOWBsfGOgJlNjHZUy5hSuYEgpJzcRmBBHfrGxwvpBTzULSkvN1KjppdgwPFvnGMr0omzDKUQg36tXugvdBJ0SdQdieBLbHoxRyJctI6oZgSFOkBT2AJO78O+Ofr0RUDG5nQ0JdyVHz7yWlp1TEgrMpyQAli4S9yXNiNXHLuh0us6mY0xYKAHTMJIDgnsksQdLGxMFq2VJCeyjgTZV9vJzFWbIQtYE1AAcsGs+7je8c9dSpGVNo7eiKbKff8Ab4QB0pxdJ0QAAA0wKDKdIUCALl9IhwqsCk9WGG+ZnckCx4Dwili+HKXMWhryyXVoOLvzEDaIKQop1e41s3CN5RHp45jaRTp2C9JrZctTj6Mdd7d8SYUhRnENmdj4oNvM+rRB0XnJOfNKSsgi5URrwGm2sE5y1ZgtEsyu1lBBBcMzlxff1pl2gEj6zVqtVUK2RL9ji35vCSZOVRzFlH3Ul9Xt36RZROyXKVpOx2+B0aB+HPLmrUEdYVsDMWbA6m3E6C8GavEOwcyQpIy3BG+3EaG3dGKttPsyOnpVS16pPyNh9P7nZEzMQpuLHLxv9I5ik5pSyprJNtrD7xFT18pBYKBYDMfaGZh7PxH+IF49iyZnZTckgluA1Z/aLRH1dhU2zYzr7QkfRSVLmUipsy8whXZJslioAp77XPKKc5AlmyiFB3yFyOA1A+Ji9MQvMBLYIUhQdW72uPWgjPS8WyWN2LOR2S3AmxjpOpY3UfSZPRlR23moeeAe0IzMNXMBBRnBGpIfjcu+sM6K0yqSslSlKX1M3MAlRslZSSAdi7MDziaT0hQWbs8WZu8Dbz3ixMl/iAkOth2kLDEpWj2czag8Wgo+zB4kdXRrspNQKR7hn4++HVVUgTCBlzhRBD5QSDu5Ylt+UcXVylEXCX0Zjv8AKM7NplCb2pYIUMyUu5c6gh9Xc6n6RVVWMkuGUNEhJDF/ZbUWveMb0N7XE3UFWnTAHQQv0hMhTo7KksW4cyLai2kYubRZCUguAdfpfeJsTq5sxB7JSxu4IJ3a+o0NoHUGe5mLORLnV3Ux07rnyG8dPR6cqLEzLqq6gcZ7y10Vw8JzVCikKBUJb+62sw9w0gHjmIdbM7D9WgMh9TxUeZN47iGLlYyJGWX8S2j8ByiiI6s40lkYgRYwVosRgMZY30iVOFrsUnXmPrAIWMCwmrkVwZngjS1aXF4w4lz07BQ7x94kTWzBrLV4QALcQk35E9Ok1qRDl4gkB8wjzeViSyFKcjKASCQCXIDJHvdwiD96E6lREEG0FgZ6WcXSo5QQX4fPlDpk1N+2Y87k4uU2Qgh/j94eivmrLM3efnCO7GUVVmurKmWFDtOfDSA2IV4VoeNoGGnmG61MSWYWPf3eMXaeQEWItx+8RJtyZULfgRCTCi/1HL4QoG4T20zErXEbx0iGxsExSwmaDkcdoE35Eb+MaDC8UUgZVOpHxHDvHLaMuNRBGln7GFqKGFjKUnKNcGxm3m1/ZQUF065hcE6hJfe27axblTFrLkP1jsx95yQpu9xbj55GVUZe0g5SdeB5EaEQewbpGEAJWizu6CzFmdjp4eUcyppLC6fSdanrSfb+olg4HOmZsqWTqslhcO5NwCYQw4EEE5U7Ea2+cEcUxVExA6pRIc5kuX2ItwF4go6l0pYMMpBKR2iXOr73HlGSoKiWvibU2OLqbx2D0CUkZQWtmtcHbNxcatxgljVHMWkNMSlQIKdg4BFwx1fYwLCincjc5Sx0Nyd2d274IVXWq/0lDrAxyrcgjid0gWLhjAV0vY8mYtTT1IJZGAUdIIwzEK9Q6ookrlBXBipwSSNW9ndtRxgHjlJVCciS7Z23LhJN3AJaNorFJdLNTLaXMqZhT/DlZikEjdStA19NA7RH0kXKkzAs5UvdR4kq3Op4DgI1bQnmCi85dPWVS1qhNj26yKVh6U5WJAZgWDECzkG+vOJlYUULE0JSu1gH1O5IukPuH3in+IJUkguHOVtG/l8flGno6X+GTmvlcnTdo5bOym4n0OLQQJ+cdWpKuwtWgYPc5bgbEN8toA4nUIUohICUN2g2bMu1kgNpvpvfQHSUszOo50Zcxyg2uwd323jO9JMMVKWnKskBPZBbRyQHDPcmL0qimpnt8oNpOBBiMKKynJnCj7RLEAtsAHPiYP4VhCpYCipT+8Q4cDRibJ/SB2BYqrPlUGLbh2LguOEaOorCqWZjpAASS1tXSbd6h5w9Zna6mOoCyebNSEghN2yknta7vlfbaA2KUqRKKi/ZykknwJA1u78fKCsitldXmKkpYXSoW048eEZXGMYlzOygEjfYd1tRCaalVdgbY/f3EjWrUkBF4Kq1lRH5AXzH2tLJA8flAutUVG1kiwHr1aLk1SlG/BgOF9BwhuQMzF39fWO2qhBicl23m/SBlU8RLl5e75QcVLDFxZorqlDeKB5I08QdKDkDiRGgkSttPW43gfKoTmBTcO5HxcGCGcpB7Kj5feA2YVFhmSqkcj3j7axXXJB28Rr5Q5VYQHyL/wCv3itNr/8A4pn/AF+8KAYSROz0kDZXD/B1islQN2YvtDJ2JA+4vxb7xUmYik6hXe1/MGG2ExfEA6w9IMpZD9hXOwJ+kFJNA4B4aGxI+45GMV+NTxfvghh2OKl6HMn8r6d3CJtSbpKpWXgzUGjLdoOjY8O7h3Q+VSFAeyketX0MWMPxATUZ0Moe8k8efCIJ9fKlljNQP5PaPcQl/jGbYxPE0b1AyZIEgWCwBsCH+ojsUxXyTcBfhp4PeOQfDeDxEmLmREoxJMiJUdITmGciZC35H5xGBCaCYBClHUReDnaAMuY/Ixep8QIsYky9pVX7wpkYc9mixKrZiT7Z8WPzigiofeJ5Up7k/rEiMZlQc3EN0vSJYKVFKJjaOG17os/vpS5pmXSSAxSwytsCNvtAEB7CwizT03fEPBpg32yrO7KVJwZdkKKSuYiZLROUCQtSbkvcAmySeOm1hHcPk1S1qE3q6hC0sp5kgnuAzW02EUpwIID8/XlFimSX8IsKSlbGTDFX3AD6QlheE1iElHUFQlqGQpKe0g7C+ovfnGlp1VSUlKZCwG97L5Fz8YzVOhzBCVK7/OJP6PpOdxvKrrHXFh+/OXpuHVDM0sMXBVNkj2me2ZzpEGIYWqbl66fTpCdACpX/AOaSDvvDyEjYnx+5iPOBsB4R5PR1Fc5/flC3pCqe30/2QrwymSQrOtZA9xASD/con/zFKuqg2VEpCRxWTMV39rs/9YuVNQDqYCV5Ldl4utCkmbfz+ZJtRWqYJ/flBmITir2llR5n5DaB6FbAPHZy3LXJPCLtMlEoOsgq/Lr4frDsZMCVpaSkudte8f5jkpF/Wv8AmE7lVmc6d5dvJ4kCeO7HyuYmTKATqpbsOcQ9S+0WQrKb+nhilfL6/rAUmO1p2SnLE8zRuPr7wyWn2X3MTLIDh3g3zBbEYoWtpyiKVLzHwHwH+Ico6u76ee8dlobY3c6szehBiyimmDjcfDX/ADFGow4FWljd/GDyCxDb8tGIP0ijluVOVcPOGDERSgMA1GHMHBB5RU/DnhGmWi3h84gTIBAigqSRowGlCvZcsdnLeUSyqcjzgoumA2iaRLGZL6OH84JaAU8SOXLLaRyCUuW4fTzjsKTGCzNmOJkv3CLJluWh/VsGg3i2lXq7xEsRdMuKs0R4GKRK7RMhYVY6w3qzDVJhuYOJOhRBteLsrE+MUJan11jqkvCEX5jgkcQ/SVqT46wYp1pGhF4wYCxpeLiK1Y1BEI1O/EYVO81k0gr7rRZp1AERixWqd3MSoxNY3hwthPbpvUzMsWEV6W1jz1eNL4xXm4mpeqj4PDCKSJ6TKr0rVZQYan6Q2qrpY94/CPP5WJKSnKkFojVUzFxNmMqqiamrxtKTaBE3GVrfLAxNMTcuYvSKdmPx+hiTEdZZFMUlZAfc78o4lWhgnLpwRprtx7vX3gfNlFJbygU6gbENSntzJ6YN4v65xPNZ2G/1igicSSH9CLE8Zbi36WhrXMTiPmh78YhmLGY/ActPtDlzQUnR9m7vuBFRFQSWN/Qjyi0LG8vyi4B7yR947MpQo6lJA2eHSGAYBvsfQhyTcvv6aCCekUgWzIerIDO5e0WqcFSeF/rbTnEE9N+cTSZmVJPAJHzMMeIoOY6TKvtvEARbTjE9KojQFwL+JIjiks/CEIjgyiJe0MlJbXT7xOoX1P8Ahv0iFR4Q4EW8U5Pl+sN0NvVmhpJL+tIUtd/A/KG6xSMGEULtpChiF2F/jChcw2EDS078YSvhChQZORTVRApXKFChhFMeg2vqYsy6cNChQTCuZ38MGeGGmhQoS8ptEdT07Zn4RKuVbu+kKFHr4gKi8j/D+vXL5RH+H9fKFCj14LCRzJTPDZZbUPChR4ZEPBhelkJKQdj8D69cbiKK5YBxrzHGFCjFUJBm6nkTokgC+ht58YXVtof15frChQl5QySUeHiPtwMSzkpWm++7cPkfXKFCg2zBfECqkB3c2JeLCySGs/r7woUbJjlWak7m8RIl9pzChQ4iGXparC/j8PpEspe/Nx4WEKFAMInTMdRcOImUpkswIKtDfb4W4QoUeg7x6FhnDjU/Pz1+ERzJluIA+cKFC9Yw4laYYhKidYUKHEBjEFi8clj5FvKOwoPWDpGomEDWFChR609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790700"/>
            <a:ext cx="56292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02" name="Picture 6" descr="http://i.telegraph.co.uk/multimedia/archive/02710/Curry_2710104b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1412776"/>
            <a:ext cx="7488832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latin typeface="Comic Sans MS" pitchFamily="66" charset="0"/>
              </a:rPr>
              <a:t>Bollywood</a:t>
            </a:r>
            <a:r>
              <a:rPr lang="en-GB" dirty="0" smtClean="0">
                <a:latin typeface="Comic Sans MS" pitchFamily="66" charset="0"/>
              </a:rPr>
              <a:t> 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3" name="Picture 2" descr="https://encrypted-tbn1.gstatic.com/images?q=tbn:ANd9GcSJ6JLNHGbugniI6HU5bDFoIDo65j0lrV68cxyFY9MxIBwY3c8zf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56792"/>
            <a:ext cx="7776864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Henna tattoos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050" name="AutoShape 2" descr="data:image/jpeg;base64,/9j/4AAQSkZJRgABAQAAAQABAAD/2wCEAAkGBhQSERQUEhQUFBUVGBcaGBgYFxUYGhcdGBcXGBgXGBgXHCYeFxwjHBgYHy8gJCcpLCwsFx4xNTAqNSYrLCkBCQoKDgwOGg8PGiwkHyQsLCwpLywsLCwsLCwpLCwsKiwsLCwpLCwsLCwsLCwpLCwsLCwsLCwsLCwsKSwsLCwsLP/AABEIALUBFgMBIgACEQEDEQH/xAAcAAABBQEBAQAAAAAAAAAAAAAAAQMEBQYCBwj/xAA+EAACAQIEAwUFBQcDBQEAAAABAgMAEQQSITEFQVEGEyJhcQcygZGhI0KxwdEUFVJicuHwM0OSFoKisvFT/8QAGQEAAwEBAQAAAAAAAAAAAAAAAAECAwQF/8QAKBEAAgICAgIBAwQDAAAAAAAAAAECERIhAzFBUSITkfBhwdHxFELh/9oADAMBAAIRAxEAPwDyG4oFv8tX0GnY+DfuY7/0j9KlJ2VgAt3Uf/Bf0pZBgfOQpRXuvGvZ5hZQfslVuq+E/TSsFjvZi6sRHJp/MPzH6U7E4Mw9FaWf2eYtdlVv6W/W1V8vZXFLvA+nSx/A0WTTKmgU9Ng5E99GX1Vh+VMimIDSg0lGX/LGgApKdGHY2AUknbQ626U5+7Jf/wA3/wCJpWOiOaBTiYdjoASaQwN0NFoKZxRUhOGynaNz/wBprqThcq2zRst9r2F/S9FoKZFNFPHAyb5G120OtcNhnG6sPVSPyoCjikFd9038J+Rpf2dv4W/4tQBwaKXIeh+RpMp6aHnTAQilvSXovQIKW1BNJegAooooAL0UUUAApKU0lIApLUtFACBvhRSGikM+rVSnUoyV0EpI3Y1JGKq8TgBfSrd0qO8dUCKk4fyriy9KtjBTUmHXoKQ7KmXh6sNQDWc7QdlIjGW7tAF1YhTe3O2W2vreth3QG3ypQPjSasZ5XD2aukhiBaQNfIPDeMnwugtcm3nuKej7Ps7IkaBmPvmWFiYyNjmIW99tdfWtXxxivvyxKym8ZBKOB05g35gixqz7P8dXERk/eU5W059bef61glbps3aSjkkYjs72VfvJBNh2D2NpXAZb8rKdD8KsMP2TnFlZUJuPGCosAbnwqinUXFjfet+rCoMvFEEpiscwTNfZfS9W4JLbJUm3pFcOz8Wv2Ueu/hGvrUVuxmHvfuhy01sLbabU7D2jukd2gVi9nUuNF1sQQd6tcHjTIzqUZQtrMdnvzX/OdNShIbhKJRcZ4I/dWgdY2BGpAsR01vb1qoxTNF3ceIiWd2N4ioGYMNwbW2v7wsCNxV/2p7NNie7KOBkJurXytz1A51QcVT9hxMb5GdO7ZR4jZSTqFvsLgacs3lWcrv8AQ141GiGeHuIXXE4aJ88hcAyAWZuQuNDpyPWucNh1yIoeVcRdvsxfKt291gwPhGlWvClgxfe5ke7kMVZiVuLap013p/GYNlZ5HdY1QDunA8SbCzfxLfkanbWi8Vexjj3DHzAZXKBdo7g5+Wcgg5fSm5eHiOOPvUd0lUiSHVyCNmXMcw9L6XqwTi86o1+7YotywuxYHYhRsdPSrHhkDP3cysdff7xfEfID7o9N9KHt6BJJbMPi+zMxUnCwGOOxsL+Ng1uTemnSnEwcDgxrhbSorWVgpBZQMwuCdb2+dems48qoD2fiXENOhIZiTlv4cx0LW6kGtMMTO1LtHnYiLeEQpIuQGSJtDFrbR9CKkw8Pghw5E0I73VkDroRuFEgBzaV6BxGOO3isbqVP8wNtKrMTwwFWWN1swRQjgMiBdGKjqRek1LwCjF9oxn/RqNJFkkKJJZsrIL7X94iwPr0qTwDgaM5jtCQsjqSw8cgFiCnLS9j6VcTdl1LL4SV7y2UStlEehDWPPS1vOrvhWAiiPjEf2bN3RH3VYD5nzqYqTZeMIoVPZzhGALQqfmP/AFIqo7Q9gMJFh5nWILkViGzNcWBPM25Va8Q7bYbD3zTD+kG5PwFeZduO3rY20cYZIQb2ubueRYdB0rryV2cfJFKLRlxXVq4irs0kcglqDRSUwFpCaWuaQBRSUUhn1oaUGuSa5YVJ0DOPx4jXM17C22u9Dy9KgTYiSFB3l5Lk3IFrDlpURPA7yxkyq1s6XGZPMDfY7VDkzVQVFrhZyVGYqW55dr87V1K4Gpqj4dxNUJChmjZrqQLlS26MNxrTnFkAzGRnZZBlWJd776eel6FOkD4/lTLTugaQ4XpVCmNMTZ3SVPBkAZgUJX3bke6Tter/AA2JzIpIykgEg8vK9OM7FKDRluO8ElWR5I1MglTIwUgOpA8LofoRVTi+EzJDHJIpMrWjcKxVnBPgJK/eFt+laLifG5oJiZI80B0BXUj1qFxTtGpkTux3hsO7A5u1xc+g5edZScNm8Iz0PcOGKDMJFTKLZWBNz6g/jVHxeHEZTEoYnvLhZJAe9W1yqEWNhzU1qeBJMAxna5J0G9h08v7VIxPdvKosGePxf0mqpSRncoy/gpXiC4cWw6k2GaMZdL7gMRrVBg+0DhmgEhgjUk5pPfjGngF9DY6DyNajikndTRyKC2e6Mt976rp61V4/s4jSM8iwlpSDkdje4vYIRa2lKS3o0g9b8j//AFZG5SOKQls6XY2UEc7k9deVSsVxFZcR+zMqSIUzNzIN+Y+VVOL7LpLChijVCHAbqADZ1vzNTJuy2Hju5Z00sT3hG9hYnfXSj5h8BrGJGZ44ImEYQNnykA6keEHe99bfrVw+GGWx8Q2N9bjz61S4vAYUZ17lmaNQ3hDZiDzVr+I/GpcfFlVljBbVMwLAjQDmTufrQqT2N21obfhiq+cLZrBbjoNtK4xvGXjW7DwjdgCRbqQNRVph8XHKoKsCGFxY723030NVHaJJEAMYAXm4dVKm+mjCzA9K0tJE7bopJ/aLhR/us5HJUb8xVPj/AGoKQRFGxPViB/epOIwcLT5ZYnmuL+FUbNcXzoffA30zEelN4Xsng3DtIhjUOFV1aQBr7CxJysNiDSzRDjyeDJ4vtliZGuXA6ADQVzH2wxQ2k/8AEVuZvZXDupkHxB/EVXz+zTLs7fIVWjFrk9mVPa7FH/dPyH6VDn4zO/vSyHyuR+Famf2euASrn/uS3wOU3+lVE/ZXEJ/tlh1Wxt8N6rREvqeSiyV2sXWpMuEdfeRx6qaZOlOkZbFAoooG9UIDSUEUUCENAFFFqQxLUUEUUAfWZqJIq3d81jaxN9Bby5VIJqox7wpFITqrNZrG/iJGnlWcmdcFbOMKkyi6yJLc7a/Gx61Gx+IW93SSJ76OouD623FRsMkBAyRzOD94Hz+XOomOwpOWySxgfeZwBy3/AL9KxbdHWoJy3/H7/saXh/DwPG1s7AZrCw02NuRqLxTC5p49bHJJk/q01+VEmMePuo0s5K3uzWuANr8zTGMxwksVus0ZJCNudNRpvcVTaqjJRldlFh8NirOrCVy6lSre6CfvXJ2HkOdXmPV4UicMT3eVWX+IGyn40svaDMsXdWzM4VgbeHrcfn0qVx2ww7+Yt8zpapUVTplOUslkh6KdJUuCGU7/AKEflVFhOy6xYvvEH2eUkC/utfbXlaoWA4HL4mge2rA6kElT5dai4vi2NQGJh4yRY+W2hG+ttfWk3dOSKUatQkXXaHjXcIcozN8wt9ifntVT2WxTETy6s25GpJtc6eflXYwUeGCGctLJIVBBOgvoWynp1NL2fk7jFvFJ4Q48HIGzaEdbil/snIesGo/2cRcUE2KgbNYZJNGA8LaDW3lepPFOFO8wlVUmFgLFyuQqdwRuOoqfL2Ujecyk6G3hA8rG586vMPgkjGVFCi99BpVqLfZm5RVOJWYCAxxnMczEs7WHM6kAVXzTGTYZ+8UZYJFAykbsxP3dPr8p/GYg9wysFjyyBlaxJH3bVTYnFjDoudmE05uzWzFQeQHloB560SlWvAQje/LE4lJFHYTEzuLeBdFW5AtluAPeG+tVOIxSkm2FYEKzeCUr7jZToPS+1cth8QwsiWDd4qtIwUuCyupsTcsCPrTv7s8ReXE28TKwjBOVpLZlY8gbWP61jk2dC40u/wA+xFjdFYMpcGMg5ZEsFLC/+rGLajrcEa1K/eAK925z53BKSkFSpNyEkGjWvcEai21cDhUNu7VS02zHvCyoNlZytr6DQeVQcRwtO4ZRdYEN2kPiLldC0agaC/MVSYpRN1hYYrKUUCwsLAAgdKzfGIIzJKQCyNa4XYyjRR0239fKoicEkKZ43ZQbWys1nUDwk31UkEg1oOD8XiCZAvdlDYqfun8+t+daNZa6M4PHfZdRRXVcwANhcDrbWo+NwPhNtefyIP5V1+9E6il/eiHmK2tGWMiBLGwNyLi4I9GNv8Fd4bDA7jXY/A2/z1rpJGZtPdH1p2CcBiTv/l6ENp0I/CVP3R8qq8Z2djN/AvyFaAY0eVMzTg9Kp0RFMxzdi4HJvEtrnkB9RVRxL2bR7xlk6a3H1r0LCkC46n8h/nwolkUFdNAahGkoKXaPIMT7O8QvulW9bqfzFZ3HYF4XKSKVI62+hGhr6OOGWwtY3qu4xweGQWZFIscxIBFrc62a8HI+JVaPnuuancbw6x4iVE91WsPLqPgdKhUmqdHOnasKKKKQz6tvVecPEudAAS12ZL3vfyrsYuuHmUEuQLgam1zYa28/Ssmdi0VmGEhi1YYZNQAAL79WOlV8uHVye7HeW96aVvANtuu1TsRgRiJY5C2aHLfIbi55EiiKJpZGDrkijNlTSzfzMBuOgrGrOpSS3+fy2O9/C2HUzEMo0DWK3O3hA1/+VCw2FJbPFEIwDfPIWLH0Xl8aldo4R3anOiGNgwze6bcqrZZMTFE0iZHznMct2Av/AAg8v1oensUetPv2RDgZMRIzQnML3L2EYuOlt6suL4h1wuWVgZAw1B10OhNqrsBjMXiLLHljUb2so152tf5VPfsnEq5pZSepJAHzNKKtaLlKmsvBZdnAq4ZSpvoSdeet7/SmIsQJe7OIQRsDmjN9Dfax5HyNRsHjcPCrpHLe997mxItYWFjVQe0IbIjgspQIy2ACkWtIpPOqctIzUHbdF/FldQrDxYjvLtzGUmw9BpULj3A2xMClP9WJiL7ZraH52FZ+PjUsbRHfui4HQ3J3tzq44Ri5CAqzFT4iQFBVLkkl2P4ClkmqZbhW0/z+ivw/AMZEAb3NwSFcg/3+dLhuN4p5O6DOCDbXl6m3lV5wnGSZZZppMyC4W4te3MDluKY7JwqWlfUm/wABe5I9anDaxZWbSeSToRuHd1mD5mDxvnmJ0Tc+7r9aakcBFTFqSgI7udPpcjVfU+VaTHAJGzMLgA6ddNteu3xqDg+HFkV1LRAx5RHui3tY2q3GnSMlyNq2VoVSVK4uKQKcy97lZl62YEGnXA1viIkzHxd0oDudedyRta/rStwR7w5lgktcSkxgE9Cumlcw8JmQeAwRtnOqR2zJawBHJttv/s4v1+fctTXv8+xT4zDhBlCNHCzhQoFpJCxuc9tQu+m58qlYfgLMFdyBLGGVclwgU3ykjnpbTyq9jwKKzst7uczXJOo0FunwpVUA01Chy5U1ozE0uKjUqjxzzKbsttltpltb5VE4ozOTLllgCoBe3ive+YofeRbkHT71aXE8HFn7kiJ5CCzWvex1GuwO2nWuYuzhMsTO/eKkRjObd7736j9KdPoj49lXguDtNCHf7Nj96NvCw5MOl+hqvxnZjFLfuZlJ6OGH1U/lXoeHwaIoVQAo2Arj9k1PSt1BeTFzd6PJ58PxiO+UIw/lYH5ZiDVJiuPcSiP2iuv/AGafMV7fLghaqqbCBgwI2/z8aTjQbflnkCe0DEg+Kx9bg1Lj9pUvNPk36itxjeAxTALIitf57cjuPhWXx3s1B/0ny+Taj570UiWuSPTFg9qQA1je/qKkJ7Vozo0b29AfzrL43sPiY/8AbzDqpv8ATeqaXCFDZlZT0ItTozfNyLs9XwvtUwoGpkHllNUnaP2sGRTHho7A/fff4KDb4n5V58Y6O7qlaM58rmqYgckkkkkkknqTuactSBaWmZCGii1FID0vD+1WI2zK6/C/4Vo+Fds4ZvclUnpfX5GvEzAKT9n5g0sTVcrPf8XijIhVZChNrMtid/OnzxmOMDO4B8yLn4V4hwztLNDoWcrtoQbfBtD9K1XC5xiSJFYM40JBZWHkQDUuL8GseRPTNPx6dJJEkEiMmUobgMIyw0Yjz6mrE8WGDhhW3eJopcEW63G/+CsjjMPZ0QXTvrq0huzaahbk7mpE/A4sg7nO5LKrWcsFB3ZlHpXO0020dcZRkkn0aPiSfs8yYiLVG0dQeTW1tyB/Grk4yDEgx3zX30OnqeRrKY2GPDMI4wzSumjMxNrnLoBzNbDh3CRFFlSwbLqx11/S9VC22hTpRTvfgzuNSSD7GImRbXsoCMgvoS463trVdLLnlTMWyhgDmy32FxdQLj9aucTweZUcu0MhBLnMCSSBz2HXf6VA4TwwShCbqzsbHkFUeIrpWbTujaMlVl/ioAElWVYxGB9nbQ7bdbgjcVmMFwZWFjKULNYLlJF79eXLlzFPRwHMS5uiG297i9gw15H61cYTvYcyiWPIttX/AJtQRbUk+ZrTsmsVohPwRsREYy4EkBKnazbEaDr1qR2SxWWOVLeNCTl2vpy+IsacGIigfvWnzswOYAA5j1sNtvpWcw/GxHizLrlJIPmGJI06jSk6i0yUpSTXgvcHmxjsJ2MZQ+GK1tLe94hrrV28MsQJDd6o+6QA+g5HYn1puTBR4ju5QdVIKsu9h90+XlTnFOJLEAWzMToFUXY9bCrSxVv7mbk5NJfY6wOIEq3GnIg6FT0YcjT8sWlUsXFV72KWM3Sa6HS2ouVJ8xYj41Y8T4rHEoZ2y5tNidbX5U1K0Jwp6EkiFRpoyvO9U3aPtC8WHWWIK2dgBfS9yRcA+lVXa/Gs3cpG7rNe5VCPDcaA+h/Ws3I2UC/kxljrpVhhcWCL3qjxk6gQxP4pJMobLrYkW16a/hTPFcKcOEVM93JCgMABYXZiWuABWikTKJq/2zXenosRXmI4rOM2SVWy+9nUEAebREkDzKAVZw8dxiWLwZ15NE4cEdQNG+lWppmbhRvnlFV+Jj1JXewNutj/AHrML22QaOGQ/wAwI/EU9/1RGdmHxp5CUaJxTy929j6Ne3yNdwQ+IjzP41AXioe3iW1773qdhseo1uKFQ3dEpsJVLxXhinUqCNiCKvUxqnnTc7qRyqnRMU7MevY7Dn/aXUHlzB12qLN7PYGYBARfozevWtlBHdgPM/IgfnegjI6ta+Xf02NQjRwjXRj39lURGjOD1vex+VZ/iXs0niDFXR7a21BI/CvZUkUi4OlU/aHHqkbOSALWudh1J9BW+NvRxzjFRbPA2W29FdYrEZ5HbYMxPzJNFZujCmPWrmlLUt60EJeusJimjcPG2Rhz6+RHMVwzUEa0gPUOznFEx0JVwMw95eh5MOfoeVPwcCkw8neKVIFy9lIeQWNlYA5Wa9tdDXl2CxrxOHjYqw2/MHqK9C4b7SAyeOOxCnMRqARsSN8p61lOPk6uLkvQ1JHjZJRMFsb3UNlBAX3dD87dTWjh7SY1YmLrGthcswtb/wArH0tVQ/CL4dMQ/fyyuAQ0bEGO+oCgaEcq0WGwLNhlWb3mQB9tyPTfnWCT8HW2vI32TzSxzyMxZnJFzt7vn6j5VP4WuZUEQOYIFZzsg5hRzb+1UPAuIfsMhgluUY6MR8AwsdQdARyNXEvHVQGDCrmOouNgW6fxHX6Uk1Wy2nbr/hYycOWaMGFrFAyDazgbqw5gn8aTCxBo5zMuTkR/CEXQi/TeqzA8Rkwd0kjLITe/MEgXsdjTfHe1aypkjJS58WbS46fOnlHsnCd149icC4Wjq7Sgtl2GxOhJ0G5q3wsWGlhzBEya3zAaW3uarMTAEwUZuQ+ZSpGviY/hb8KpcfMpuJLxEucxALRlhuSoN1JBpZY+Csc92a3h+Bw8ZEkTEB9AMxysT5HnpUHtPKUkR2BMRVo2ZdSmb7w6GqTNNZXSWCRY7GNb5Au3L060+vaNolysIhmJJaSUG5N72VOXlTyTVCwp3dk3g6xO0SwZu5hzMWa+rMCoGo153qD2lxbYmQQQgnITmP3b7b+V/r61WycbSQ2eZpQzDKkKmNCehbQt8+ldYvtNKEkjWMQrGFzZDdgp+8Dt8rnfWpvVFLuy3n4YhMYxEy/ZWYL4UXS/Mm51qbhuH4VtAIntrcZSfW41389aq2GHiEYjiE8swuubW4AuXJe9h5fzVDh4lFKssixrHJhmBzJcKwG48wdtfPpTSSHlZcYbgaYWYSkZlZveJ1QsbXPXUjWpHa3Au65kQuMjLYbrmI1tzvp9ae4pxjKIrJ3qyAkgakiwNwOfKucDxBmR2hZiE0ySKQ17XFibHTex8qql0RbfyKfDcALIJHQRyZ1EQVcpAv4ltrdStzr0vzrhsX+xztCFLQBgb6nug1rgW+6CRoas8DxB5JIZTaRWuCBp3Rt057nenOP4JIcNIq5meYgA7sSGzAeltB6ihRT2gcmtMzvbXF5ZYYwWVHBJKKrFjcBVGfQdapF4Ak2YIt2X30b7GUeYKeEg+YrR8Rw8aLFhsUjyEFjEy6mwU6X3HMfAVH4XMJcasiRZAsTXzaM3iKrceVtvKm07FSaMRieDrfLBNOj3sVkBADbZc66A+txVfNjsZhmtIXB/m1B9Dz+dek9pY2A7+MKWBAdD95bg8uY3vrbWmuzvE48ejq0ViNSDYqR6kWqk/ZlLirrRicP2+mXRgD6EirDD+0kjdD871J4r2OjMzqImiQLmEqkGM6XIIPu/DpWSm4Kb+A5lOzEFA3kC9h9dadoyf1YmyX2oKPutf0FNN7U+kbH1IrHzcBmQXaJwOtrj10qH3Vt6pEPln5Nu/tVktZYVHqx/IVleL8emxLEyuSOSgnKPRb/Wofd0oFPZlLkcuzhBRXVFBA+T6aUUhpSdK0EBpCKXa9j/AIaLUAKbctvrQkhBupsR0rk0UAjZ9kfaAMOgilU5AfCRyvuLetXkHFhiZZLTtGxYGJiXVSvNcpsM3rvXmBX/AA1ecH7VyQx934WX7ucZgvVSN8p+lZThZ0cXNi9nqHa6O2FYlcxFteYuQLiuez6R4aHMzWkyiRtNcv8ACCRoNhprUHsr2jSZjCdsgYC5IXYMgzakX1HlUvFOXCL3iuryHVbABEuxU/K1YyW7O2MrWJOTtLJa88QWJx4W5C+2fyqJjf2eRcrII2y37xR9nfYeIHXlVRJxyUSF7r3UmfKr3KsFNrWA08qm8LmR2QhQYJ7/AGZPuOovp8efQ1m22bJJfoXXA8SFgVHIBW41I2ubHfao+Mw0JEtsoMw8R87WBsel6ssIe8jvIiq2vhBDWttry9KhY/hQcWVFHnatF0jLyzHycPiRYlMsYZdHJy2cc7g8+VzUPF4vBxSd4rIpAIyKUIPqBz9KtZ+xQAY6NmGoZQQfzFYnifYPERliiApfQA3IH504xiZ8kprpFzg+1eDjXKBJbNmvYmxve9jVgfaNhiRfN/UFP1B1rzh8IVNmBUjcEEGkMIrVROZ80jf43tTh3dZEnySICA2UnQ6lSrDUVE/fcLK6NPGqSG7iNCmfyYsSbelqxhhFc9x50sA+uz1A9p8O5BE4jYJkUhhZR1APOtDwrtEgjVTL3hAsWJBLeZtXhvc0qoy6g29DajCtj/yG9M9/wnEYlFkAAuTpYb68qkfvQV4JBxrEJtI3x1/Gp8HbfELuQ3wt+FFNGi5ovs9axMBfFRTZ/DGrDJbck336baeQongiM5nuVOQJl8hc3/8AIivN8N7RWHvx38w361MT2gwkjMkg+A/Wpo0+rD2WWE4g0WIxEqrJLAzsBlF/F95/6RdluOdulOzcHxEURbCFlikGYxWs6ZtwNL/Aaj8IsPazCtMkiyspUEZTopv1BG+u9ajB9o0f3WBHrSx9lJp9MznAZtsGhLqyyd6xv4SV1C32A0Gu5vTcXCMQsyriAohjjZGOmWRQDYlTsbC1WnafBrJG0kQyzKL3TRmA1ym299agRdl5Jo4CzyHP/rK7HS6kFh525VNVourI3ZtcS2kYD4dWIDPcNlubZb9LfhWuw/ZhJFzOoIJOhAI09am4TgsUJJh8OYAMLm25N/XU1Y4GcKMrbA3BHK+tawhT2KT+NIyPFvZdBIpyDum6rt/x2rzntJ2WkwZXMwZGJAYaG45MORtXvOL4giKSzKoA1LEAAfE14x7Qu1MeJdY4TmRCSW5E2tZeo31rWl2cHMkuuzJg0UgpKkxHr0tBpKsR1zo/OubUt6AFv5UgpRQKAA/lSUptSUAScJxB4mVlPum6/wAvp0vzG1ej8Mx4mTPGqDKwcBG1a62kQqdm3ty0FeX3507hMWY3DDWxBtc2NjcbbetZyhZtxcrieh8SkRVjTM1i11a5sVykZQARlP3SPjUzC4R45cPHfMfFMy3FwbWteqrD8STGKWi8LhgxhcgB2GuZGB0Y+ljzqVhOIPcjExuXn94hshjjGgtblzPOufGmeguRNGt7OOI4ipgeMkkkNY313uCQdOdXYOYbWqnwhXIoU3AFgSST5X1uT5mpsE4B3vWi6ozfskyYL61HfB33FTYsRT+UGqxBS9mT4t2WgnFnQHz5j4isRxv2YvHdoWzj+E7/AAP6167Jhqj2uNBe3PS1LaKlCMz50mhZGKuCrDQg8q4Ar27jXZCLEA50F+o3Hoa8x7SdjZcLdtXi/itqv9Q6edaRlfZycnA4bW0UFqRhRS1ZzCCkIpfWkvSA5KDpXPcinKSlQxvuqWJmTVWZfQkU4a5pNDTJ2H7TYlNpW+IBq4w3tIxCixVG+YrNVyRRRa5JLya1vahP/Av/ACP6UzJ7TMUdgg+BP51lwgpMlKh/Vl7JvFO0M+I/1ZCw3y7L8hv8ar1WnMlKKKM277EAopaKYhwUWotReqEFANF6KAClpAKL0wFJpVNc3rq1ACGkpSNKKAEBIIINiNQeY86nYPtHiYSxV75tyRmufjtUOgCpcUylJrovcL2/nTdEPW11J/Gr/h3tPQkCQMnn7w+Y1rAkUFBzFLEtckj2vhvaiKQXR1PodqucPxZTsa+eowUOZGKnyNXvDO2csdhL416jQ/LnUtNG0eZeT2/9vDDX3P8A2/tR+0Btdl+6o+9/asVwTtdFLYX0HXy2FaXDYxWObkNudz1qX+p1Ra8F9DBca6HpyqLj+DBlIYXBpzDY0DU1KgxZfZbr8B8RerVMluSPC+2vZE4V+8QfZMf+B/Ssrevo/jnCEmjZSAbg3B/SvAu0PCGws7xHYaoeqnb8LfCq60cvLx18kVppS1JRTOcCKKW/+f3rmgQlLei1ITSGFqDRSUAKRSUUUgFpKKDQAlFBNJQA9aikoqhAa6Y1zegmgBb0CkzUtMBRRekv8KW9AAaBRalOlACbUtFBO1AA2lxSGlJpAKADNRagmhjegDkoQdCVPloa0nA+28kNllu6j7w3+I51nhSdalxTLjNx6PWOFdqY5yoDeHn+h6VusLjQbW2A5V824eVkYPGzIw2INq2fZv2ktEwE6DKdMy/jl5fCpSxOlcym/ke5qQ9ePe2/hvdy4dwPfDi/plNvr9a3/Du0kUqBo3DA9DevNPbJxzvZoIb37pWY9byECx+CX+NV2rJ5Xjr2YNTS1wu1dk00cwlqWg0hoEJRS3pKQxaS1F6KAEopaS9ABRRekpAFqKDRQA5SUUVQBRRRSEFKtLRTAKDRRQAoNIKKKAFoJoopgFt6UiiigBLaXovRRQArLa3nrXJNFFACCl5UUUAO4LHyQHPE5Q+Wx9QdKjYrFNK7PIxZmNyTzpKKhlDqaAHe996QmiiqJEYUE0UUhiUCiigAFIRRRQACiiikAl6KKKAAUlFFAH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0" y="-1485900"/>
            <a:ext cx="4762500" cy="3105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52" name="AutoShape 4" descr="data:image/jpeg;base64,/9j/4AAQSkZJRgABAQAAAQABAAD/2wCEAAkGBhQSERQUEhQUFBUVGBcaGBgYFxUYGhcdGBcXGBgXGBgXHCYeFxwjHBgYHy8gJCcpLCwsFx4xNTAqNSYrLCkBCQoKDgwOGg8PGiwkHyQsLCwpLywsLCwsLCwpLCwsKiwsLCwpLCwsLCwsLCwpLCwsLCwsLCwsLCwsKSwsLCwsLP/AABEIALUBFgMBIgACEQEDEQH/xAAcAAABBQEBAQAAAAAAAAAAAAAAAQMEBQYCBwj/xAA+EAACAQIEAwUFBQcDBQEAAAABAgMAEQQSITEFQVEGEyJhcQcygZGhI0KxwdEUFVJicuHwM0OSFoKisvFT/8QAGQEAAwEBAQAAAAAAAAAAAAAAAAECAwQF/8QAKBEAAgICAgIBAwQDAAAAAAAAAAECERIhAzFBUSITkfBhwdHxFELh/9oADAMBAAIRAxEAPwDyG4oFv8tX0GnY+DfuY7/0j9KlJ2VgAt3Uf/Bf0pZBgfOQpRXuvGvZ5hZQfslVuq+E/TSsFjvZi6sRHJp/MPzH6U7E4Mw9FaWf2eYtdlVv6W/W1V8vZXFLvA+nSx/A0WTTKmgU9Ng5E99GX1Vh+VMimIDSg0lGX/LGgApKdGHY2AUknbQ626U5+7Jf/wA3/wCJpWOiOaBTiYdjoASaQwN0NFoKZxRUhOGynaNz/wBprqThcq2zRst9r2F/S9FoKZFNFPHAyb5G120OtcNhnG6sPVSPyoCjikFd9038J+Rpf2dv4W/4tQBwaKXIeh+RpMp6aHnTAQilvSXovQIKW1BNJegAooooAL0UUUAApKU0lIApLUtFACBvhRSGikM+rVSnUoyV0EpI3Y1JGKq8TgBfSrd0qO8dUCKk4fyriy9KtjBTUmHXoKQ7KmXh6sNQDWc7QdlIjGW7tAF1YhTe3O2W2vreth3QG3ypQPjSasZ5XD2aukhiBaQNfIPDeMnwugtcm3nuKej7Ps7IkaBmPvmWFiYyNjmIW99tdfWtXxxivvyxKym8ZBKOB05g35gixqz7P8dXERk/eU5W059bef61glbps3aSjkkYjs72VfvJBNh2D2NpXAZb8rKdD8KsMP2TnFlZUJuPGCosAbnwqinUXFjfet+rCoMvFEEpiscwTNfZfS9W4JLbJUm3pFcOz8Wv2Ueu/hGvrUVuxmHvfuhy01sLbabU7D2jukd2gVi9nUuNF1sQQd6tcHjTIzqUZQtrMdnvzX/OdNShIbhKJRcZ4I/dWgdY2BGpAsR01vb1qoxTNF3ceIiWd2N4ioGYMNwbW2v7wsCNxV/2p7NNie7KOBkJurXytz1A51QcVT9hxMb5GdO7ZR4jZSTqFvsLgacs3lWcrv8AQ141GiGeHuIXXE4aJ88hcAyAWZuQuNDpyPWucNh1yIoeVcRdvsxfKt291gwPhGlWvClgxfe5ke7kMVZiVuLap013p/GYNlZ5HdY1QDunA8SbCzfxLfkanbWi8Vexjj3DHzAZXKBdo7g5+Wcgg5fSm5eHiOOPvUd0lUiSHVyCNmXMcw9L6XqwTi86o1+7YotywuxYHYhRsdPSrHhkDP3cysdff7xfEfID7o9N9KHt6BJJbMPi+zMxUnCwGOOxsL+Ng1uTemnSnEwcDgxrhbSorWVgpBZQMwuCdb2+dems48qoD2fiXENOhIZiTlv4cx0LW6kGtMMTO1LtHnYiLeEQpIuQGSJtDFrbR9CKkw8Pghw5E0I73VkDroRuFEgBzaV6BxGOO3isbqVP8wNtKrMTwwFWWN1swRQjgMiBdGKjqRek1LwCjF9oxn/RqNJFkkKJJZsrIL7X94iwPr0qTwDgaM5jtCQsjqSw8cgFiCnLS9j6VcTdl1LL4SV7y2UStlEehDWPPS1vOrvhWAiiPjEf2bN3RH3VYD5nzqYqTZeMIoVPZzhGALQqfmP/AFIqo7Q9gMJFh5nWILkViGzNcWBPM25Va8Q7bYbD3zTD+kG5PwFeZduO3rY20cYZIQb2ubueRYdB0rryV2cfJFKLRlxXVq4irs0kcglqDRSUwFpCaWuaQBRSUUhn1oaUGuSa5YVJ0DOPx4jXM17C22u9Dy9KgTYiSFB3l5Lk3IFrDlpURPA7yxkyq1s6XGZPMDfY7VDkzVQVFrhZyVGYqW55dr87V1K4Gpqj4dxNUJChmjZrqQLlS26MNxrTnFkAzGRnZZBlWJd776eel6FOkD4/lTLTugaQ4XpVCmNMTZ3SVPBkAZgUJX3bke6Tter/AA2JzIpIykgEg8vK9OM7FKDRluO8ElWR5I1MglTIwUgOpA8LofoRVTi+EzJDHJIpMrWjcKxVnBPgJK/eFt+laLifG5oJiZI80B0BXUj1qFxTtGpkTux3hsO7A5u1xc+g5edZScNm8Iz0PcOGKDMJFTKLZWBNz6g/jVHxeHEZTEoYnvLhZJAe9W1yqEWNhzU1qeBJMAxna5J0G9h08v7VIxPdvKosGePxf0mqpSRncoy/gpXiC4cWw6k2GaMZdL7gMRrVBg+0DhmgEhgjUk5pPfjGngF9DY6DyNajikndTRyKC2e6Mt976rp61V4/s4jSM8iwlpSDkdje4vYIRa2lKS3o0g9b8j//AFZG5SOKQls6XY2UEc7k9deVSsVxFZcR+zMqSIUzNzIN+Y+VVOL7LpLChijVCHAbqADZ1vzNTJuy2Hju5Z00sT3hG9hYnfXSj5h8BrGJGZ44ImEYQNnykA6keEHe99bfrVw+GGWx8Q2N9bjz61S4vAYUZ17lmaNQ3hDZiDzVr+I/GpcfFlVljBbVMwLAjQDmTufrQqT2N21obfhiq+cLZrBbjoNtK4xvGXjW7DwjdgCRbqQNRVph8XHKoKsCGFxY723030NVHaJJEAMYAXm4dVKm+mjCzA9K0tJE7bopJ/aLhR/us5HJUb8xVPj/AGoKQRFGxPViB/epOIwcLT5ZYnmuL+FUbNcXzoffA30zEelN4Xsng3DtIhjUOFV1aQBr7CxJysNiDSzRDjyeDJ4vtliZGuXA6ADQVzH2wxQ2k/8AEVuZvZXDupkHxB/EVXz+zTLs7fIVWjFrk9mVPa7FH/dPyH6VDn4zO/vSyHyuR+Famf2euASrn/uS3wOU3+lVE/ZXEJ/tlh1Wxt8N6rREvqeSiyV2sXWpMuEdfeRx6qaZOlOkZbFAoooG9UIDSUEUUCENAFFFqQxLUUEUUAfWZqJIq3d81jaxN9Bby5VIJqox7wpFITqrNZrG/iJGnlWcmdcFbOMKkyi6yJLc7a/Gx61Gx+IW93SSJ76OouD623FRsMkBAyRzOD94Hz+XOomOwpOWySxgfeZwBy3/AL9KxbdHWoJy3/H7/saXh/DwPG1s7AZrCw02NuRqLxTC5p49bHJJk/q01+VEmMePuo0s5K3uzWuANr8zTGMxwksVus0ZJCNudNRpvcVTaqjJRldlFh8NirOrCVy6lSre6CfvXJ2HkOdXmPV4UicMT3eVWX+IGyn40svaDMsXdWzM4VgbeHrcfn0qVx2ww7+Yt8zpapUVTplOUslkh6KdJUuCGU7/AKEflVFhOy6xYvvEH2eUkC/utfbXlaoWA4HL4mge2rA6kElT5dai4vi2NQGJh4yRY+W2hG+ttfWk3dOSKUatQkXXaHjXcIcozN8wt9ifntVT2WxTETy6s25GpJtc6eflXYwUeGCGctLJIVBBOgvoWynp1NL2fk7jFvFJ4Q48HIGzaEdbil/snIesGo/2cRcUE2KgbNYZJNGA8LaDW3lepPFOFO8wlVUmFgLFyuQqdwRuOoqfL2Ujecyk6G3hA8rG586vMPgkjGVFCi99BpVqLfZm5RVOJWYCAxxnMczEs7WHM6kAVXzTGTYZ+8UZYJFAykbsxP3dPr8p/GYg9wysFjyyBlaxJH3bVTYnFjDoudmE05uzWzFQeQHloB560SlWvAQje/LE4lJFHYTEzuLeBdFW5AtluAPeG+tVOIxSkm2FYEKzeCUr7jZToPS+1cth8QwsiWDd4qtIwUuCyupsTcsCPrTv7s8ReXE28TKwjBOVpLZlY8gbWP61jk2dC40u/wA+xFjdFYMpcGMg5ZEsFLC/+rGLajrcEa1K/eAK925z53BKSkFSpNyEkGjWvcEai21cDhUNu7VS02zHvCyoNlZytr6DQeVQcRwtO4ZRdYEN2kPiLldC0agaC/MVSYpRN1hYYrKUUCwsLAAgdKzfGIIzJKQCyNa4XYyjRR0239fKoicEkKZ43ZQbWys1nUDwk31UkEg1oOD8XiCZAvdlDYqfun8+t+daNZa6M4PHfZdRRXVcwANhcDrbWo+NwPhNtefyIP5V1+9E6il/eiHmK2tGWMiBLGwNyLi4I9GNv8Fd4bDA7jXY/A2/z1rpJGZtPdH1p2CcBiTv/l6ENp0I/CVP3R8qq8Z2djN/AvyFaAY0eVMzTg9Kp0RFMxzdi4HJvEtrnkB9RVRxL2bR7xlk6a3H1r0LCkC46n8h/nwolkUFdNAahGkoKXaPIMT7O8QvulW9bqfzFZ3HYF4XKSKVI62+hGhr6OOGWwtY3qu4xweGQWZFIscxIBFrc62a8HI+JVaPnuuancbw6x4iVE91WsPLqPgdKhUmqdHOnasKKKKQz6tvVecPEudAAS12ZL3vfyrsYuuHmUEuQLgam1zYa28/Ssmdi0VmGEhi1YYZNQAAL79WOlV8uHVye7HeW96aVvANtuu1TsRgRiJY5C2aHLfIbi55EiiKJpZGDrkijNlTSzfzMBuOgrGrOpSS3+fy2O9/C2HUzEMo0DWK3O3hA1/+VCw2FJbPFEIwDfPIWLH0Xl8aldo4R3anOiGNgwze6bcqrZZMTFE0iZHznMct2Av/AAg8v1oensUetPv2RDgZMRIzQnML3L2EYuOlt6suL4h1wuWVgZAw1B10OhNqrsBjMXiLLHljUb2so152tf5VPfsnEq5pZSepJAHzNKKtaLlKmsvBZdnAq4ZSpvoSdeet7/SmIsQJe7OIQRsDmjN9Dfax5HyNRsHjcPCrpHLe997mxItYWFjVQe0IbIjgspQIy2ACkWtIpPOqctIzUHbdF/FldQrDxYjvLtzGUmw9BpULj3A2xMClP9WJiL7ZraH52FZ+PjUsbRHfui4HQ3J3tzq44Ri5CAqzFT4iQFBVLkkl2P4ClkmqZbhW0/z+ivw/AMZEAb3NwSFcg/3+dLhuN4p5O6DOCDbXl6m3lV5wnGSZZZppMyC4W4te3MDluKY7JwqWlfUm/wABe5I9anDaxZWbSeSToRuHd1mD5mDxvnmJ0Tc+7r9aakcBFTFqSgI7udPpcjVfU+VaTHAJGzMLgA6ddNteu3xqDg+HFkV1LRAx5RHui3tY2q3GnSMlyNq2VoVSVK4uKQKcy97lZl62YEGnXA1viIkzHxd0oDudedyRta/rStwR7w5lgktcSkxgE9Cumlcw8JmQeAwRtnOqR2zJawBHJttv/s4v1+fctTXv8+xT4zDhBlCNHCzhQoFpJCxuc9tQu+m58qlYfgLMFdyBLGGVclwgU3ykjnpbTyq9jwKKzst7uczXJOo0FunwpVUA01Chy5U1ozE0uKjUqjxzzKbsttltpltb5VE4ozOTLllgCoBe3ive+YofeRbkHT71aXE8HFn7kiJ5CCzWvex1GuwO2nWuYuzhMsTO/eKkRjObd7736j9KdPoj49lXguDtNCHf7Nj96NvCw5MOl+hqvxnZjFLfuZlJ6OGH1U/lXoeHwaIoVQAo2Arj9k1PSt1BeTFzd6PJ58PxiO+UIw/lYH5ZiDVJiuPcSiP2iuv/AGafMV7fLghaqqbCBgwI2/z8aTjQbflnkCe0DEg+Kx9bg1Lj9pUvNPk36itxjeAxTALIitf57cjuPhWXx3s1B/0ny+Taj570UiWuSPTFg9qQA1je/qKkJ7Vozo0b29AfzrL43sPiY/8AbzDqpv8ATeqaXCFDZlZT0ItTozfNyLs9XwvtUwoGpkHllNUnaP2sGRTHho7A/fff4KDb4n5V58Y6O7qlaM58rmqYgckkkkkkknqTuactSBaWmZCGii1FID0vD+1WI2zK6/C/4Vo+Fds4ZvclUnpfX5GvEzAKT9n5g0sTVcrPf8XijIhVZChNrMtid/OnzxmOMDO4B8yLn4V4hwztLNDoWcrtoQbfBtD9K1XC5xiSJFYM40JBZWHkQDUuL8GseRPTNPx6dJJEkEiMmUobgMIyw0Yjz6mrE8WGDhhW3eJopcEW63G/+CsjjMPZ0QXTvrq0huzaahbk7mpE/A4sg7nO5LKrWcsFB3ZlHpXO0020dcZRkkn0aPiSfs8yYiLVG0dQeTW1tyB/Grk4yDEgx3zX30OnqeRrKY2GPDMI4wzSumjMxNrnLoBzNbDh3CRFFlSwbLqx11/S9VC22hTpRTvfgzuNSSD7GImRbXsoCMgvoS463trVdLLnlTMWyhgDmy32FxdQLj9aucTweZUcu0MhBLnMCSSBz2HXf6VA4TwwShCbqzsbHkFUeIrpWbTujaMlVl/ioAElWVYxGB9nbQ7bdbgjcVmMFwZWFjKULNYLlJF79eXLlzFPRwHMS5uiG297i9gw15H61cYTvYcyiWPIttX/AJtQRbUk+ZrTsmsVohPwRsREYy4EkBKnazbEaDr1qR2SxWWOVLeNCTl2vpy+IsacGIigfvWnzswOYAA5j1sNtvpWcw/GxHizLrlJIPmGJI06jSk6i0yUpSTXgvcHmxjsJ2MZQ+GK1tLe94hrrV28MsQJDd6o+6QA+g5HYn1puTBR4ju5QdVIKsu9h90+XlTnFOJLEAWzMToFUXY9bCrSxVv7mbk5NJfY6wOIEq3GnIg6FT0YcjT8sWlUsXFV72KWM3Sa6HS2ouVJ8xYj41Y8T4rHEoZ2y5tNidbX5U1K0Jwp6EkiFRpoyvO9U3aPtC8WHWWIK2dgBfS9yRcA+lVXa/Gs3cpG7rNe5VCPDcaA+h/Ws3I2UC/kxljrpVhhcWCL3qjxk6gQxP4pJMobLrYkW16a/hTPFcKcOEVM93JCgMABYXZiWuABWikTKJq/2zXenosRXmI4rOM2SVWy+9nUEAebREkDzKAVZw8dxiWLwZ15NE4cEdQNG+lWppmbhRvnlFV+Jj1JXewNutj/AHrML22QaOGQ/wAwI/EU9/1RGdmHxp5CUaJxTy929j6Ne3yNdwQ+IjzP41AXioe3iW1773qdhseo1uKFQ3dEpsJVLxXhinUqCNiCKvUxqnnTc7qRyqnRMU7MevY7Dn/aXUHlzB12qLN7PYGYBARfozevWtlBHdgPM/IgfnegjI6ta+Xf02NQjRwjXRj39lURGjOD1vex+VZ/iXs0niDFXR7a21BI/CvZUkUi4OlU/aHHqkbOSALWudh1J9BW+NvRxzjFRbPA2W29FdYrEZ5HbYMxPzJNFZujCmPWrmlLUt60EJeusJimjcPG2Rhz6+RHMVwzUEa0gPUOznFEx0JVwMw95eh5MOfoeVPwcCkw8neKVIFy9lIeQWNlYA5Wa9tdDXl2CxrxOHjYqw2/MHqK9C4b7SAyeOOxCnMRqARsSN8p61lOPk6uLkvQ1JHjZJRMFsb3UNlBAX3dD87dTWjh7SY1YmLrGthcswtb/wArH0tVQ/CL4dMQ/fyyuAQ0bEGO+oCgaEcq0WGwLNhlWb3mQB9tyPTfnWCT8HW2vI32TzSxzyMxZnJFzt7vn6j5VP4WuZUEQOYIFZzsg5hRzb+1UPAuIfsMhgluUY6MR8AwsdQdARyNXEvHVQGDCrmOouNgW6fxHX6Uk1Wy2nbr/hYycOWaMGFrFAyDazgbqw5gn8aTCxBo5zMuTkR/CEXQi/TeqzA8Rkwd0kjLITe/MEgXsdjTfHe1aypkjJS58WbS46fOnlHsnCd149icC4Wjq7Sgtl2GxOhJ0G5q3wsWGlhzBEya3zAaW3uarMTAEwUZuQ+ZSpGviY/hb8KpcfMpuJLxEucxALRlhuSoN1JBpZY+Csc92a3h+Bw8ZEkTEB9AMxysT5HnpUHtPKUkR2BMRVo2ZdSmb7w6GqTNNZXSWCRY7GNb5Au3L060+vaNolysIhmJJaSUG5N72VOXlTyTVCwp3dk3g6xO0SwZu5hzMWa+rMCoGo153qD2lxbYmQQQgnITmP3b7b+V/r61WycbSQ2eZpQzDKkKmNCehbQt8+ldYvtNKEkjWMQrGFzZDdgp+8Dt8rnfWpvVFLuy3n4YhMYxEy/ZWYL4UXS/Mm51qbhuH4VtAIntrcZSfW41389aq2GHiEYjiE8swuubW4AuXJe9h5fzVDh4lFKssixrHJhmBzJcKwG48wdtfPpTSSHlZcYbgaYWYSkZlZveJ1QsbXPXUjWpHa3Au65kQuMjLYbrmI1tzvp9ae4pxjKIrJ3qyAkgakiwNwOfKucDxBmR2hZiE0ySKQ17XFibHTex8qql0RbfyKfDcALIJHQRyZ1EQVcpAv4ltrdStzr0vzrhsX+xztCFLQBgb6nug1rgW+6CRoas8DxB5JIZTaRWuCBp3Rt057nenOP4JIcNIq5meYgA7sSGzAeltB6ihRT2gcmtMzvbXF5ZYYwWVHBJKKrFjcBVGfQdapF4Ak2YIt2X30b7GUeYKeEg+YrR8Rw8aLFhsUjyEFjEy6mwU6X3HMfAVH4XMJcasiRZAsTXzaM3iKrceVtvKm07FSaMRieDrfLBNOj3sVkBADbZc66A+txVfNjsZhmtIXB/m1B9Dz+dek9pY2A7+MKWBAdD95bg8uY3vrbWmuzvE48ejq0ViNSDYqR6kWqk/ZlLirrRicP2+mXRgD6EirDD+0kjdD871J4r2OjMzqImiQLmEqkGM6XIIPu/DpWSm4Kb+A5lOzEFA3kC9h9dadoyf1YmyX2oKPutf0FNN7U+kbH1IrHzcBmQXaJwOtrj10qH3Vt6pEPln5Nu/tVktZYVHqx/IVleL8emxLEyuSOSgnKPRb/Wofd0oFPZlLkcuzhBRXVFBA+T6aUUhpSdK0EBpCKXa9j/AIaLUAKbctvrQkhBupsR0rk0UAjZ9kfaAMOgilU5AfCRyvuLetXkHFhiZZLTtGxYGJiXVSvNcpsM3rvXmBX/AA1ecH7VyQx934WX7ucZgvVSN8p+lZThZ0cXNi9nqHa6O2FYlcxFteYuQLiuez6R4aHMzWkyiRtNcv8ACCRoNhprUHsr2jSZjCdsgYC5IXYMgzakX1HlUvFOXCL3iuryHVbABEuxU/K1YyW7O2MrWJOTtLJa88QWJx4W5C+2fyqJjf2eRcrII2y37xR9nfYeIHXlVRJxyUSF7r3UmfKr3KsFNrWA08qm8LmR2QhQYJ7/AGZPuOovp8efQ1m22bJJfoXXA8SFgVHIBW41I2ubHfao+Mw0JEtsoMw8R87WBsel6ssIe8jvIiq2vhBDWttry9KhY/hQcWVFHnatF0jLyzHycPiRYlMsYZdHJy2cc7g8+VzUPF4vBxSd4rIpAIyKUIPqBz9KtZ+xQAY6NmGoZQQfzFYnifYPERliiApfQA3IH504xiZ8kprpFzg+1eDjXKBJbNmvYmxve9jVgfaNhiRfN/UFP1B1rzh8IVNmBUjcEEGkMIrVROZ80jf43tTh3dZEnySICA2UnQ6lSrDUVE/fcLK6NPGqSG7iNCmfyYsSbelqxhhFc9x50sA+uz1A9p8O5BE4jYJkUhhZR1APOtDwrtEgjVTL3hAsWJBLeZtXhvc0qoy6g29DajCtj/yG9M9/wnEYlFkAAuTpYb68qkfvQV4JBxrEJtI3x1/Gp8HbfELuQ3wt+FFNGi5ovs9axMBfFRTZ/DGrDJbck336baeQongiM5nuVOQJl8hc3/8AIivN8N7RWHvx38w361MT2gwkjMkg+A/Wpo0+rD2WWE4g0WIxEqrJLAzsBlF/F95/6RdluOdulOzcHxEURbCFlikGYxWs6ZtwNL/Aaj8IsPazCtMkiyspUEZTopv1BG+u9ajB9o0f3WBHrSx9lJp9MznAZtsGhLqyyd6xv4SV1C32A0Gu5vTcXCMQsyriAohjjZGOmWRQDYlTsbC1WnafBrJG0kQyzKL3TRmA1ym299agRdl5Jo4CzyHP/rK7HS6kFh525VNVourI3ZtcS2kYD4dWIDPcNlubZb9LfhWuw/ZhJFzOoIJOhAI09am4TgsUJJh8OYAMLm25N/XU1Y4GcKMrbA3BHK+tawhT2KT+NIyPFvZdBIpyDum6rt/x2rzntJ2WkwZXMwZGJAYaG45MORtXvOL4giKSzKoA1LEAAfE14x7Qu1MeJdY4TmRCSW5E2tZeo31rWl2cHMkuuzJg0UgpKkxHr0tBpKsR1zo/OubUt6AFv5UgpRQKAA/lSUptSUAScJxB4mVlPum6/wAvp0vzG1ej8Mx4mTPGqDKwcBG1a62kQqdm3ty0FeX3507hMWY3DDWxBtc2NjcbbetZyhZtxcrieh8SkRVjTM1i11a5sVykZQARlP3SPjUzC4R45cPHfMfFMy3FwbWteqrD8STGKWi8LhgxhcgB2GuZGB0Y+ljzqVhOIPcjExuXn94hshjjGgtblzPOufGmeguRNGt7OOI4ipgeMkkkNY313uCQdOdXYOYbWqnwhXIoU3AFgSST5X1uT5mpsE4B3vWi6ozfskyYL61HfB33FTYsRT+UGqxBS9mT4t2WgnFnQHz5j4isRxv2YvHdoWzj+E7/AAP6167Jhqj2uNBe3PS1LaKlCMz50mhZGKuCrDQg8q4Ar27jXZCLEA50F+o3Hoa8x7SdjZcLdtXi/itqv9Q6edaRlfZycnA4bW0UFqRhRS1ZzCCkIpfWkvSA5KDpXPcinKSlQxvuqWJmTVWZfQkU4a5pNDTJ2H7TYlNpW+IBq4w3tIxCixVG+YrNVyRRRa5JLya1vahP/Av/ACP6UzJ7TMUdgg+BP51lwgpMlKh/Vl7JvFO0M+I/1ZCw3y7L8hv8ar1WnMlKKKM277EAopaKYhwUWotReqEFANF6KAClpAKL0wFJpVNc3rq1ACGkpSNKKAEBIIINiNQeY86nYPtHiYSxV75tyRmufjtUOgCpcUylJrovcL2/nTdEPW11J/Gr/h3tPQkCQMnn7w+Y1rAkUFBzFLEtckj2vhvaiKQXR1PodqucPxZTsa+eowUOZGKnyNXvDO2csdhL416jQ/LnUtNG0eZeT2/9vDDX3P8A2/tR+0Btdl+6o+9/asVwTtdFLYX0HXy2FaXDYxWObkNudz1qX+p1Ra8F9DBca6HpyqLj+DBlIYXBpzDY0DU1KgxZfZbr8B8RerVMluSPC+2vZE4V+8QfZMf+B/Ssrevo/jnCEmjZSAbg3B/SvAu0PCGws7xHYaoeqnb8LfCq60cvLx18kVppS1JRTOcCKKW/+f3rmgQlLei1ITSGFqDRSUAKRSUUUgFpKKDQAlFBNJQA9aikoqhAa6Y1zegmgBb0CkzUtMBRRekv8KW9AAaBRalOlACbUtFBO1AA2lxSGlJpAKADNRagmhjegDkoQdCVPloa0nA+28kNllu6j7w3+I51nhSdalxTLjNx6PWOFdqY5yoDeHn+h6VusLjQbW2A5V824eVkYPGzIw2INq2fZv2ktEwE6DKdMy/jl5fCpSxOlcym/ke5qQ9ePe2/hvdy4dwPfDi/plNvr9a3/Du0kUqBo3DA9DevNPbJxzvZoIb37pWY9byECx+CX+NV2rJ5Xjr2YNTS1wu1dk00cwlqWg0hoEJRS3pKQxaS1F6KAEopaS9ABRRekpAFqKDRQA5SUUVQBRRRSEFKtLRTAKDRRQAoNIKKKAFoJoopgFt6UiiigBLaXovRRQArLa3nrXJNFFACCl5UUUAO4LHyQHPE5Q+Wx9QdKjYrFNK7PIxZmNyTzpKKhlDqaAHe996QmiiqJEYUE0UUhiUCiigAFIRRRQACiiikAl6KKKAAUlFFAH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485900"/>
            <a:ext cx="4762500" cy="3105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54" name="AutoShape 6" descr="data:image/jpeg;base64,/9j/4AAQSkZJRgABAQAAAQABAAD/2wCEAAkGBhQSERQUEhQUFBUVGBcaGBgYFxUYGhcdGBcXGBgXGBgXHCYeFxwjHBgYHy8gJCcpLCwsFx4xNTAqNSYrLCkBCQoKDgwOGg8PGiwkHyQsLCwpLywsLCwsLCwpLCwsKiwsLCwpLCwsLCwsLCwpLCwsLCwsLCwsLCwsKSwsLCwsLP/AABEIALUBFgMBIgACEQEDEQH/xAAcAAABBQEBAQAAAAAAAAAAAAAAAQMEBQYCBwj/xAA+EAACAQIEAwUFBQcDBQEAAAABAgMAEQQSITEFQVEGEyJhcQcygZGhI0KxwdEUFVJicuHwM0OSFoKisvFT/8QAGQEAAwEBAQAAAAAAAAAAAAAAAAECAwQF/8QAKBEAAgICAgIBAwQDAAAAAAAAAAECERIhAzFBUSITkfBhwdHxFELh/9oADAMBAAIRAxEAPwDyG4oFv8tX0GnY+DfuY7/0j9KlJ2VgAt3Uf/Bf0pZBgfOQpRXuvGvZ5hZQfslVuq+E/TSsFjvZi6sRHJp/MPzH6U7E4Mw9FaWf2eYtdlVv6W/W1V8vZXFLvA+nSx/A0WTTKmgU9Ng5E99GX1Vh+VMimIDSg0lGX/LGgApKdGHY2AUknbQ626U5+7Jf/wA3/wCJpWOiOaBTiYdjoASaQwN0NFoKZxRUhOGynaNz/wBprqThcq2zRst9r2F/S9FoKZFNFPHAyb5G120OtcNhnG6sPVSPyoCjikFd9038J+Rpf2dv4W/4tQBwaKXIeh+RpMp6aHnTAQilvSXovQIKW1BNJegAooooAL0UUUAApKU0lIApLUtFACBvhRSGikM+rVSnUoyV0EpI3Y1JGKq8TgBfSrd0qO8dUCKk4fyriy9KtjBTUmHXoKQ7KmXh6sNQDWc7QdlIjGW7tAF1YhTe3O2W2vreth3QG3ypQPjSasZ5XD2aukhiBaQNfIPDeMnwugtcm3nuKej7Ps7IkaBmPvmWFiYyNjmIW99tdfWtXxxivvyxKym8ZBKOB05g35gixqz7P8dXERk/eU5W059bef61glbps3aSjkkYjs72VfvJBNh2D2NpXAZb8rKdD8KsMP2TnFlZUJuPGCosAbnwqinUXFjfet+rCoMvFEEpiscwTNfZfS9W4JLbJUm3pFcOz8Wv2Ueu/hGvrUVuxmHvfuhy01sLbabU7D2jukd2gVi9nUuNF1sQQd6tcHjTIzqUZQtrMdnvzX/OdNShIbhKJRcZ4I/dWgdY2BGpAsR01vb1qoxTNF3ceIiWd2N4ioGYMNwbW2v7wsCNxV/2p7NNie7KOBkJurXytz1A51QcVT9hxMb5GdO7ZR4jZSTqFvsLgacs3lWcrv8AQ141GiGeHuIXXE4aJ88hcAyAWZuQuNDpyPWucNh1yIoeVcRdvsxfKt291gwPhGlWvClgxfe5ke7kMVZiVuLap013p/GYNlZ5HdY1QDunA8SbCzfxLfkanbWi8Vexjj3DHzAZXKBdo7g5+Wcgg5fSm5eHiOOPvUd0lUiSHVyCNmXMcw9L6XqwTi86o1+7YotywuxYHYhRsdPSrHhkDP3cysdff7xfEfID7o9N9KHt6BJJbMPi+zMxUnCwGOOxsL+Ng1uTemnSnEwcDgxrhbSorWVgpBZQMwuCdb2+dems48qoD2fiXENOhIZiTlv4cx0LW6kGtMMTO1LtHnYiLeEQpIuQGSJtDFrbR9CKkw8Pghw5E0I73VkDroRuFEgBzaV6BxGOO3isbqVP8wNtKrMTwwFWWN1swRQjgMiBdGKjqRek1LwCjF9oxn/RqNJFkkKJJZsrIL7X94iwPr0qTwDgaM5jtCQsjqSw8cgFiCnLS9j6VcTdl1LL4SV7y2UStlEehDWPPS1vOrvhWAiiPjEf2bN3RH3VYD5nzqYqTZeMIoVPZzhGALQqfmP/AFIqo7Q9gMJFh5nWILkViGzNcWBPM25Va8Q7bYbD3zTD+kG5PwFeZduO3rY20cYZIQb2ubueRYdB0rryV2cfJFKLRlxXVq4irs0kcglqDRSUwFpCaWuaQBRSUUhn1oaUGuSa5YVJ0DOPx4jXM17C22u9Dy9KgTYiSFB3l5Lk3IFrDlpURPA7yxkyq1s6XGZPMDfY7VDkzVQVFrhZyVGYqW55dr87V1K4Gpqj4dxNUJChmjZrqQLlS26MNxrTnFkAzGRnZZBlWJd776eel6FOkD4/lTLTugaQ4XpVCmNMTZ3SVPBkAZgUJX3bke6Tter/AA2JzIpIykgEg8vK9OM7FKDRluO8ElWR5I1MglTIwUgOpA8LofoRVTi+EzJDHJIpMrWjcKxVnBPgJK/eFt+laLifG5oJiZI80B0BXUj1qFxTtGpkTux3hsO7A5u1xc+g5edZScNm8Iz0PcOGKDMJFTKLZWBNz6g/jVHxeHEZTEoYnvLhZJAe9W1yqEWNhzU1qeBJMAxna5J0G9h08v7VIxPdvKosGePxf0mqpSRncoy/gpXiC4cWw6k2GaMZdL7gMRrVBg+0DhmgEhgjUk5pPfjGngF9DY6DyNajikndTRyKC2e6Mt976rp61V4/s4jSM8iwlpSDkdje4vYIRa2lKS3o0g9b8j//AFZG5SOKQls6XY2UEc7k9deVSsVxFZcR+zMqSIUzNzIN+Y+VVOL7LpLChijVCHAbqADZ1vzNTJuy2Hju5Z00sT3hG9hYnfXSj5h8BrGJGZ44ImEYQNnykA6keEHe99bfrVw+GGWx8Q2N9bjz61S4vAYUZ17lmaNQ3hDZiDzVr+I/GpcfFlVljBbVMwLAjQDmTufrQqT2N21obfhiq+cLZrBbjoNtK4xvGXjW7DwjdgCRbqQNRVph8XHKoKsCGFxY723030NVHaJJEAMYAXm4dVKm+mjCzA9K0tJE7bopJ/aLhR/us5HJUb8xVPj/AGoKQRFGxPViB/epOIwcLT5ZYnmuL+FUbNcXzoffA30zEelN4Xsng3DtIhjUOFV1aQBr7CxJysNiDSzRDjyeDJ4vtliZGuXA6ADQVzH2wxQ2k/8AEVuZvZXDupkHxB/EVXz+zTLs7fIVWjFrk9mVPa7FH/dPyH6VDn4zO/vSyHyuR+Famf2euASrn/uS3wOU3+lVE/ZXEJ/tlh1Wxt8N6rREvqeSiyV2sXWpMuEdfeRx6qaZOlOkZbFAoooG9UIDSUEUUCENAFFFqQxLUUEUUAfWZqJIq3d81jaxN9Bby5VIJqox7wpFITqrNZrG/iJGnlWcmdcFbOMKkyi6yJLc7a/Gx61Gx+IW93SSJ76OouD623FRsMkBAyRzOD94Hz+XOomOwpOWySxgfeZwBy3/AL9KxbdHWoJy3/H7/saXh/DwPG1s7AZrCw02NuRqLxTC5p49bHJJk/q01+VEmMePuo0s5K3uzWuANr8zTGMxwksVus0ZJCNudNRpvcVTaqjJRldlFh8NirOrCVy6lSre6CfvXJ2HkOdXmPV4UicMT3eVWX+IGyn40svaDMsXdWzM4VgbeHrcfn0qVx2ww7+Yt8zpapUVTplOUslkh6KdJUuCGU7/AKEflVFhOy6xYvvEH2eUkC/utfbXlaoWA4HL4mge2rA6kElT5dai4vi2NQGJh4yRY+W2hG+ttfWk3dOSKUatQkXXaHjXcIcozN8wt9ifntVT2WxTETy6s25GpJtc6eflXYwUeGCGctLJIVBBOgvoWynp1NL2fk7jFvFJ4Q48HIGzaEdbil/snIesGo/2cRcUE2KgbNYZJNGA8LaDW3lepPFOFO8wlVUmFgLFyuQqdwRuOoqfL2Ujecyk6G3hA8rG586vMPgkjGVFCi99BpVqLfZm5RVOJWYCAxxnMczEs7WHM6kAVXzTGTYZ+8UZYJFAykbsxP3dPr8p/GYg9wysFjyyBlaxJH3bVTYnFjDoudmE05uzWzFQeQHloB560SlWvAQje/LE4lJFHYTEzuLeBdFW5AtluAPeG+tVOIxSkm2FYEKzeCUr7jZToPS+1cth8QwsiWDd4qtIwUuCyupsTcsCPrTv7s8ReXE28TKwjBOVpLZlY8gbWP61jk2dC40u/wA+xFjdFYMpcGMg5ZEsFLC/+rGLajrcEa1K/eAK925z53BKSkFSpNyEkGjWvcEai21cDhUNu7VS02zHvCyoNlZytr6DQeVQcRwtO4ZRdYEN2kPiLldC0agaC/MVSYpRN1hYYrKUUCwsLAAgdKzfGIIzJKQCyNa4XYyjRR0239fKoicEkKZ43ZQbWys1nUDwk31UkEg1oOD8XiCZAvdlDYqfun8+t+daNZa6M4PHfZdRRXVcwANhcDrbWo+NwPhNtefyIP5V1+9E6il/eiHmK2tGWMiBLGwNyLi4I9GNv8Fd4bDA7jXY/A2/z1rpJGZtPdH1p2CcBiTv/l6ENp0I/CVP3R8qq8Z2djN/AvyFaAY0eVMzTg9Kp0RFMxzdi4HJvEtrnkB9RVRxL2bR7xlk6a3H1r0LCkC46n8h/nwolkUFdNAahGkoKXaPIMT7O8QvulW9bqfzFZ3HYF4XKSKVI62+hGhr6OOGWwtY3qu4xweGQWZFIscxIBFrc62a8HI+JVaPnuuancbw6x4iVE91WsPLqPgdKhUmqdHOnasKKKKQz6tvVecPEudAAS12ZL3vfyrsYuuHmUEuQLgam1zYa28/Ssmdi0VmGEhi1YYZNQAAL79WOlV8uHVye7HeW96aVvANtuu1TsRgRiJY5C2aHLfIbi55EiiKJpZGDrkijNlTSzfzMBuOgrGrOpSS3+fy2O9/C2HUzEMo0DWK3O3hA1/+VCw2FJbPFEIwDfPIWLH0Xl8aldo4R3anOiGNgwze6bcqrZZMTFE0iZHznMct2Av/AAg8v1oensUetPv2RDgZMRIzQnML3L2EYuOlt6suL4h1wuWVgZAw1B10OhNqrsBjMXiLLHljUb2so152tf5VPfsnEq5pZSepJAHzNKKtaLlKmsvBZdnAq4ZSpvoSdeet7/SmIsQJe7OIQRsDmjN9Dfax5HyNRsHjcPCrpHLe997mxItYWFjVQe0IbIjgspQIy2ACkWtIpPOqctIzUHbdF/FldQrDxYjvLtzGUmw9BpULj3A2xMClP9WJiL7ZraH52FZ+PjUsbRHfui4HQ3J3tzq44Ri5CAqzFT4iQFBVLkkl2P4ClkmqZbhW0/z+ivw/AMZEAb3NwSFcg/3+dLhuN4p5O6DOCDbXl6m3lV5wnGSZZZppMyC4W4te3MDluKY7JwqWlfUm/wABe5I9anDaxZWbSeSToRuHd1mD5mDxvnmJ0Tc+7r9aakcBFTFqSgI7udPpcjVfU+VaTHAJGzMLgA6ddNteu3xqDg+HFkV1LRAx5RHui3tY2q3GnSMlyNq2VoVSVK4uKQKcy97lZl62YEGnXA1viIkzHxd0oDudedyRta/rStwR7w5lgktcSkxgE9Cumlcw8JmQeAwRtnOqR2zJawBHJttv/s4v1+fctTXv8+xT4zDhBlCNHCzhQoFpJCxuc9tQu+m58qlYfgLMFdyBLGGVclwgU3ykjnpbTyq9jwKKzst7uczXJOo0FunwpVUA01Chy5U1ozE0uKjUqjxzzKbsttltpltb5VE4ozOTLllgCoBe3ive+YofeRbkHT71aXE8HFn7kiJ5CCzWvex1GuwO2nWuYuzhMsTO/eKkRjObd7736j9KdPoj49lXguDtNCHf7Nj96NvCw5MOl+hqvxnZjFLfuZlJ6OGH1U/lXoeHwaIoVQAo2Arj9k1PSt1BeTFzd6PJ58PxiO+UIw/lYH5ZiDVJiuPcSiP2iuv/AGafMV7fLghaqqbCBgwI2/z8aTjQbflnkCe0DEg+Kx9bg1Lj9pUvNPk36itxjeAxTALIitf57cjuPhWXx3s1B/0ny+Taj570UiWuSPTFg9qQA1je/qKkJ7Vozo0b29AfzrL43sPiY/8AbzDqpv8ATeqaXCFDZlZT0ItTozfNyLs9XwvtUwoGpkHllNUnaP2sGRTHho7A/fff4KDb4n5V58Y6O7qlaM58rmqYgckkkkkkknqTuactSBaWmZCGii1FID0vD+1WI2zK6/C/4Vo+Fds4ZvclUnpfX5GvEzAKT9n5g0sTVcrPf8XijIhVZChNrMtid/OnzxmOMDO4B8yLn4V4hwztLNDoWcrtoQbfBtD9K1XC5xiSJFYM40JBZWHkQDUuL8GseRPTNPx6dJJEkEiMmUobgMIyw0Yjz6mrE8WGDhhW3eJopcEW63G/+CsjjMPZ0QXTvrq0huzaahbk7mpE/A4sg7nO5LKrWcsFB3ZlHpXO0020dcZRkkn0aPiSfs8yYiLVG0dQeTW1tyB/Grk4yDEgx3zX30OnqeRrKY2GPDMI4wzSumjMxNrnLoBzNbDh3CRFFlSwbLqx11/S9VC22hTpRTvfgzuNSSD7GImRbXsoCMgvoS463trVdLLnlTMWyhgDmy32FxdQLj9aucTweZUcu0MhBLnMCSSBz2HXf6VA4TwwShCbqzsbHkFUeIrpWbTujaMlVl/ioAElWVYxGB9nbQ7bdbgjcVmMFwZWFjKULNYLlJF79eXLlzFPRwHMS5uiG297i9gw15H61cYTvYcyiWPIttX/AJtQRbUk+ZrTsmsVohPwRsREYy4EkBKnazbEaDr1qR2SxWWOVLeNCTl2vpy+IsacGIigfvWnzswOYAA5j1sNtvpWcw/GxHizLrlJIPmGJI06jSk6i0yUpSTXgvcHmxjsJ2MZQ+GK1tLe94hrrV28MsQJDd6o+6QA+g5HYn1puTBR4ju5QdVIKsu9h90+XlTnFOJLEAWzMToFUXY9bCrSxVv7mbk5NJfY6wOIEq3GnIg6FT0YcjT8sWlUsXFV72KWM3Sa6HS2ouVJ8xYj41Y8T4rHEoZ2y5tNidbX5U1K0Jwp6EkiFRpoyvO9U3aPtC8WHWWIK2dgBfS9yRcA+lVXa/Gs3cpG7rNe5VCPDcaA+h/Ws3I2UC/kxljrpVhhcWCL3qjxk6gQxP4pJMobLrYkW16a/hTPFcKcOEVM93JCgMABYXZiWuABWikTKJq/2zXenosRXmI4rOM2SVWy+9nUEAebREkDzKAVZw8dxiWLwZ15NE4cEdQNG+lWppmbhRvnlFV+Jj1JXewNutj/AHrML22QaOGQ/wAwI/EU9/1RGdmHxp5CUaJxTy929j6Ne3yNdwQ+IjzP41AXioe3iW1773qdhseo1uKFQ3dEpsJVLxXhinUqCNiCKvUxqnnTc7qRyqnRMU7MevY7Dn/aXUHlzB12qLN7PYGYBARfozevWtlBHdgPM/IgfnegjI6ta+Xf02NQjRwjXRj39lURGjOD1vex+VZ/iXs0niDFXR7a21BI/CvZUkUi4OlU/aHHqkbOSALWudh1J9BW+NvRxzjFRbPA2W29FdYrEZ5HbYMxPzJNFZujCmPWrmlLUt60EJeusJimjcPG2Rhz6+RHMVwzUEa0gPUOznFEx0JVwMw95eh5MOfoeVPwcCkw8neKVIFy9lIeQWNlYA5Wa9tdDXl2CxrxOHjYqw2/MHqK9C4b7SAyeOOxCnMRqARsSN8p61lOPk6uLkvQ1JHjZJRMFsb3UNlBAX3dD87dTWjh7SY1YmLrGthcswtb/wArH0tVQ/CL4dMQ/fyyuAQ0bEGO+oCgaEcq0WGwLNhlWb3mQB9tyPTfnWCT8HW2vI32TzSxzyMxZnJFzt7vn6j5VP4WuZUEQOYIFZzsg5hRzb+1UPAuIfsMhgluUY6MR8AwsdQdARyNXEvHVQGDCrmOouNgW6fxHX6Uk1Wy2nbr/hYycOWaMGFrFAyDazgbqw5gn8aTCxBo5zMuTkR/CEXQi/TeqzA8Rkwd0kjLITe/MEgXsdjTfHe1aypkjJS58WbS46fOnlHsnCd149icC4Wjq7Sgtl2GxOhJ0G5q3wsWGlhzBEya3zAaW3uarMTAEwUZuQ+ZSpGviY/hb8KpcfMpuJLxEucxALRlhuSoN1JBpZY+Csc92a3h+Bw8ZEkTEB9AMxysT5HnpUHtPKUkR2BMRVo2ZdSmb7w6GqTNNZXSWCRY7GNb5Au3L060+vaNolysIhmJJaSUG5N72VOXlTyTVCwp3dk3g6xO0SwZu5hzMWa+rMCoGo153qD2lxbYmQQQgnITmP3b7b+V/r61WycbSQ2eZpQzDKkKmNCehbQt8+ldYvtNKEkjWMQrGFzZDdgp+8Dt8rnfWpvVFLuy3n4YhMYxEy/ZWYL4UXS/Mm51qbhuH4VtAIntrcZSfW41389aq2GHiEYjiE8swuubW4AuXJe9h5fzVDh4lFKssixrHJhmBzJcKwG48wdtfPpTSSHlZcYbgaYWYSkZlZveJ1QsbXPXUjWpHa3Au65kQuMjLYbrmI1tzvp9ae4pxjKIrJ3qyAkgakiwNwOfKucDxBmR2hZiE0ySKQ17XFibHTex8qql0RbfyKfDcALIJHQRyZ1EQVcpAv4ltrdStzr0vzrhsX+xztCFLQBgb6nug1rgW+6CRoas8DxB5JIZTaRWuCBp3Rt057nenOP4JIcNIq5meYgA7sSGzAeltB6ihRT2gcmtMzvbXF5ZYYwWVHBJKKrFjcBVGfQdapF4Ak2YIt2X30b7GUeYKeEg+YrR8Rw8aLFhsUjyEFjEy6mwU6X3HMfAVH4XMJcasiRZAsTXzaM3iKrceVtvKm07FSaMRieDrfLBNOj3sVkBADbZc66A+txVfNjsZhmtIXB/m1B9Dz+dek9pY2A7+MKWBAdD95bg8uY3vrbWmuzvE48ejq0ViNSDYqR6kWqk/ZlLirrRicP2+mXRgD6EirDD+0kjdD871J4r2OjMzqImiQLmEqkGM6XIIPu/DpWSm4Kb+A5lOzEFA3kC9h9dadoyf1YmyX2oKPutf0FNN7U+kbH1IrHzcBmQXaJwOtrj10qH3Vt6pEPln5Nu/tVktZYVHqx/IVleL8emxLEyuSOSgnKPRb/Wofd0oFPZlLkcuzhBRXVFBA+T6aUUhpSdK0EBpCKXa9j/AIaLUAKbctvrQkhBupsR0rk0UAjZ9kfaAMOgilU5AfCRyvuLetXkHFhiZZLTtGxYGJiXVSvNcpsM3rvXmBX/AA1ecH7VyQx934WX7ucZgvVSN8p+lZThZ0cXNi9nqHa6O2FYlcxFteYuQLiuez6R4aHMzWkyiRtNcv8ACCRoNhprUHsr2jSZjCdsgYC5IXYMgzakX1HlUvFOXCL3iuryHVbABEuxU/K1YyW7O2MrWJOTtLJa88QWJx4W5C+2fyqJjf2eRcrII2y37xR9nfYeIHXlVRJxyUSF7r3UmfKr3KsFNrWA08qm8LmR2QhQYJ7/AGZPuOovp8efQ1m22bJJfoXXA8SFgVHIBW41I2ubHfao+Mw0JEtsoMw8R87WBsel6ssIe8jvIiq2vhBDWttry9KhY/hQcWVFHnatF0jLyzHycPiRYlMsYZdHJy2cc7g8+VzUPF4vBxSd4rIpAIyKUIPqBz9KtZ+xQAY6NmGoZQQfzFYnifYPERliiApfQA3IH504xiZ8kprpFzg+1eDjXKBJbNmvYmxve9jVgfaNhiRfN/UFP1B1rzh8IVNmBUjcEEGkMIrVROZ80jf43tTh3dZEnySICA2UnQ6lSrDUVE/fcLK6NPGqSG7iNCmfyYsSbelqxhhFc9x50sA+uz1A9p8O5BE4jYJkUhhZR1APOtDwrtEgjVTL3hAsWJBLeZtXhvc0qoy6g29DajCtj/yG9M9/wnEYlFkAAuTpYb68qkfvQV4JBxrEJtI3x1/Gp8HbfELuQ3wt+FFNGi5ovs9axMBfFRTZ/DGrDJbck336baeQongiM5nuVOQJl8hc3/8AIivN8N7RWHvx38w361MT2gwkjMkg+A/Wpo0+rD2WWE4g0WIxEqrJLAzsBlF/F95/6RdluOdulOzcHxEURbCFlikGYxWs6ZtwNL/Aaj8IsPazCtMkiyspUEZTopv1BG+u9ajB9o0f3WBHrSx9lJp9MznAZtsGhLqyyd6xv4SV1C32A0Gu5vTcXCMQsyriAohjjZGOmWRQDYlTsbC1WnafBrJG0kQyzKL3TRmA1ym299agRdl5Jo4CzyHP/rK7HS6kFh525VNVourI3ZtcS2kYD4dWIDPcNlubZb9LfhWuw/ZhJFzOoIJOhAI09am4TgsUJJh8OYAMLm25N/XU1Y4GcKMrbA3BHK+tawhT2KT+NIyPFvZdBIpyDum6rt/x2rzntJ2WkwZXMwZGJAYaG45MORtXvOL4giKSzKoA1LEAAfE14x7Qu1MeJdY4TmRCSW5E2tZeo31rWl2cHMkuuzJg0UgpKkxHr0tBpKsR1zo/OubUt6AFv5UgpRQKAA/lSUptSUAScJxB4mVlPum6/wAvp0vzG1ej8Mx4mTPGqDKwcBG1a62kQqdm3ty0FeX3507hMWY3DDWxBtc2NjcbbetZyhZtxcrieh8SkRVjTM1i11a5sVykZQARlP3SPjUzC4R45cPHfMfFMy3FwbWteqrD8STGKWi8LhgxhcgB2GuZGB0Y+ljzqVhOIPcjExuXn94hshjjGgtblzPOufGmeguRNGt7OOI4ipgeMkkkNY313uCQdOdXYOYbWqnwhXIoU3AFgSST5X1uT5mpsE4B3vWi6ozfskyYL61HfB33FTYsRT+UGqxBS9mT4t2WgnFnQHz5j4isRxv2YvHdoWzj+E7/AAP6167Jhqj2uNBe3PS1LaKlCMz50mhZGKuCrDQg8q4Ar27jXZCLEA50F+o3Hoa8x7SdjZcLdtXi/itqv9Q6edaRlfZycnA4bW0UFqRhRS1ZzCCkIpfWkvSA5KDpXPcinKSlQxvuqWJmTVWZfQkU4a5pNDTJ2H7TYlNpW+IBq4w3tIxCixVG+YrNVyRRRa5JLya1vahP/Av/ACP6UzJ7TMUdgg+BP51lwgpMlKh/Vl7JvFO0M+I/1ZCw3y7L8hv8ar1WnMlKKKM277EAopaKYhwUWotReqEFANF6KAClpAKL0wFJpVNc3rq1ACGkpSNKKAEBIIINiNQeY86nYPtHiYSxV75tyRmufjtUOgCpcUylJrovcL2/nTdEPW11J/Gr/h3tPQkCQMnn7w+Y1rAkUFBzFLEtckj2vhvaiKQXR1PodqucPxZTsa+eowUOZGKnyNXvDO2csdhL416jQ/LnUtNG0eZeT2/9vDDX3P8A2/tR+0Btdl+6o+9/asVwTtdFLYX0HXy2FaXDYxWObkNudz1qX+p1Ra8F9DBca6HpyqLj+DBlIYXBpzDY0DU1KgxZfZbr8B8RerVMluSPC+2vZE4V+8QfZMf+B/Ssrevo/jnCEmjZSAbg3B/SvAu0PCGws7xHYaoeqnb8LfCq60cvLx18kVppS1JRTOcCKKW/+f3rmgQlLei1ITSGFqDRSUAKRSUUUgFpKKDQAlFBNJQA9aikoqhAa6Y1zegmgBb0CkzUtMBRRekv8KW9AAaBRalOlACbUtFBO1AA2lxSGlJpAKADNRagmhjegDkoQdCVPloa0nA+28kNllu6j7w3+I51nhSdalxTLjNx6PWOFdqY5yoDeHn+h6VusLjQbW2A5V824eVkYPGzIw2INq2fZv2ktEwE6DKdMy/jl5fCpSxOlcym/ke5qQ9ePe2/hvdy4dwPfDi/plNvr9a3/Du0kUqBo3DA9DevNPbJxzvZoIb37pWY9byECx+CX+NV2rJ5Xjr2YNTS1wu1dk00cwlqWg0hoEJRS3pKQxaS1F6KAEopaS9ABRRekpAFqKDRQA5SUUVQBRRRSEFKtLRTAKDRRQAoNIKKKAFoJoopgFt6UiiigBLaXovRRQArLa3nrXJNFFACCl5UUUAO4LHyQHPE5Q+Wx9QdKjYrFNK7PIxZmNyTzpKKhlDqaAHe996QmiiqJEYUE0UUhiUCiigAFIRRRQACiiikAl6KKKAAUlFFAH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485900"/>
            <a:ext cx="4762500" cy="3105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6" name="Picture 8" descr="http://4.bp.blogspot.com/_xqzq4v63ef4/TECvrzQCOJI/AAAAAAAAAFQ/08-RRIx_jdY/s400/henna-hand-design-henna-tattoo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2276872"/>
            <a:ext cx="3733800" cy="3743325"/>
          </a:xfrm>
          <a:prstGeom prst="rect">
            <a:avLst/>
          </a:prstGeom>
          <a:noFill/>
        </p:spPr>
      </p:pic>
      <p:pic>
        <p:nvPicPr>
          <p:cNvPr id="2058" name="Picture 10" descr="http://2.bp.blogspot.com/-Q5Hw_4gTAvI/USYFB_1bp3I/AAAAAAAAkws/Jht-Ys_7WIA/s1600/Henna+tattooing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4008" y="1484784"/>
            <a:ext cx="4207260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13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India</vt:lpstr>
      <vt:lpstr>Flag</vt:lpstr>
      <vt:lpstr>Bindi</vt:lpstr>
      <vt:lpstr>Sari</vt:lpstr>
      <vt:lpstr>Sitar</vt:lpstr>
      <vt:lpstr>Poppadum's </vt:lpstr>
      <vt:lpstr>Curry</vt:lpstr>
      <vt:lpstr>Bollywood </vt:lpstr>
      <vt:lpstr>Henna tattoos </vt:lpstr>
      <vt:lpstr>The Taj Mahal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England</dc:title>
  <dc:creator>emarnell</dc:creator>
  <cp:lastModifiedBy>Andree Barnard</cp:lastModifiedBy>
  <cp:revision>33</cp:revision>
  <dcterms:created xsi:type="dcterms:W3CDTF">2013-09-07T11:56:44Z</dcterms:created>
  <dcterms:modified xsi:type="dcterms:W3CDTF">2021-01-09T17:03:26Z</dcterms:modified>
</cp:coreProperties>
</file>