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4"/>
    <p:sldMasterId id="2147483655" r:id="rId5"/>
    <p:sldMasterId id="2147483670" r:id="rId6"/>
    <p:sldMasterId id="2147483691" r:id="rId7"/>
    <p:sldMasterId id="2147483698" r:id="rId8"/>
  </p:sldMasterIdLst>
  <p:notesMasterIdLst>
    <p:notesMasterId r:id="rId28"/>
  </p:notesMasterIdLst>
  <p:handoutMasterIdLst>
    <p:handoutMasterId r:id="rId29"/>
  </p:handoutMasterIdLst>
  <p:sldIdLst>
    <p:sldId id="260" r:id="rId9"/>
    <p:sldId id="2487" r:id="rId10"/>
    <p:sldId id="2489" r:id="rId11"/>
    <p:sldId id="2510" r:id="rId12"/>
    <p:sldId id="368" r:id="rId13"/>
    <p:sldId id="2558" r:id="rId14"/>
    <p:sldId id="2560" r:id="rId15"/>
    <p:sldId id="2568" r:id="rId16"/>
    <p:sldId id="2561" r:id="rId17"/>
    <p:sldId id="2562" r:id="rId18"/>
    <p:sldId id="2563" r:id="rId19"/>
    <p:sldId id="2564" r:id="rId20"/>
    <p:sldId id="2565" r:id="rId21"/>
    <p:sldId id="2566" r:id="rId22"/>
    <p:sldId id="2567" r:id="rId23"/>
    <p:sldId id="2550" r:id="rId24"/>
    <p:sldId id="326" r:id="rId25"/>
    <p:sldId id="329" r:id="rId26"/>
    <p:sldId id="2495" r:id="rId27"/>
  </p:sldIdLst>
  <p:sldSz cx="12192000" cy="6858000"/>
  <p:notesSz cx="6865938" cy="99964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 Morris" initials="CM" lastIdx="1" clrIdx="0"/>
  <p:cmAuthor id="2" name="Chris Morris" initials="CM [2]" lastIdx="1" clrIdx="1"/>
  <p:cmAuthor id="3" name="Mark Mullin- ECM Director" initials="MMED" lastIdx="1" clrIdx="2">
    <p:extLst>
      <p:ext uri="{19B8F6BF-5375-455C-9EA6-DF929625EA0E}">
        <p15:presenceInfo xmlns:p15="http://schemas.microsoft.com/office/powerpoint/2012/main" userId="Mark Mullin- ECM Direc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D5E69"/>
    <a:srgbClr val="CDFFF9"/>
    <a:srgbClr val="318AAD"/>
    <a:srgbClr val="37717D"/>
    <a:srgbClr val="00C4A8"/>
    <a:srgbClr val="138787"/>
    <a:srgbClr val="008BBC"/>
    <a:srgbClr val="173F4B"/>
    <a:srgbClr val="3399FF"/>
    <a:srgbClr val="47B9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88CDA4-5D03-50C9-7526-94DEF500ED62}" v="253" dt="2022-06-29T17:53:57.538"/>
    <p1510:client id="{0FBFA81B-4D62-E92E-D1E4-AE353E9A1ED6}" v="1463" dt="2022-06-26T18:49:03.059"/>
    <p1510:client id="{145F5A61-84EB-4F78-AB63-DB132787213A}" v="7" dt="2022-06-13T19:50:45.237"/>
    <p1510:client id="{59E3D0F1-693E-3484-1C24-79AD3DE77A25}" v="307" dt="2022-06-21T11:40:28.629"/>
    <p1510:client id="{A45BE6B0-39B5-4B16-95C2-1BE7174B5BDA}" v="484" dt="2022-06-29T16:15:55.776"/>
    <p1510:client id="{BC8077FB-DD84-8E51-AC5A-EB051EA31890}" v="5801" dt="2022-06-29T18:55:33.566"/>
    <p1510:client id="{BCE3E192-61B2-1D8B-5DC1-40F530CB0022}" v="6927" dt="2022-06-26T16:59:51.292"/>
    <p1510:client id="{FEED3DB0-769A-E7B3-0EFD-EBEFBAF0AC7D}" v="1692" dt="2022-06-30T17:26:26.7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notesMaster" Target="notesMasters/notesMaster1.xml"/><Relationship Id="rId36" Type="http://schemas.microsoft.com/office/2015/10/relationships/revisionInfo" Target="revisionInfo.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commentAuthors" Target="commentAuthors.xml"/><Relationship Id="rId35" Type="http://schemas.microsoft.com/office/2016/11/relationships/changesInfo" Target="changesInfos/changesInfo1.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y Wadsworth" userId="S::kwadsworth@parklane.cheshire.sch.uk::4caabe45-954c-4066-abd0-a5831f5273aa" providerId="AD" clId="Web-{FEED3DB0-769A-E7B3-0EFD-EBEFBAF0AC7D}"/>
    <pc:docChg chg="addSld delSld modSld sldOrd">
      <pc:chgData name="Katy Wadsworth" userId="S::kwadsworth@parklane.cheshire.sch.uk::4caabe45-954c-4066-abd0-a5831f5273aa" providerId="AD" clId="Web-{FEED3DB0-769A-E7B3-0EFD-EBEFBAF0AC7D}" dt="2022-06-30T17:26:25.445" v="877" actId="20577"/>
      <pc:docMkLst>
        <pc:docMk/>
      </pc:docMkLst>
      <pc:sldChg chg="modSp">
        <pc:chgData name="Katy Wadsworth" userId="S::kwadsworth@parklane.cheshire.sch.uk::4caabe45-954c-4066-abd0-a5831f5273aa" providerId="AD" clId="Web-{FEED3DB0-769A-E7B3-0EFD-EBEFBAF0AC7D}" dt="2022-06-30T16:53:32.215" v="1" actId="20577"/>
        <pc:sldMkLst>
          <pc:docMk/>
          <pc:sldMk cId="768884807" sldId="260"/>
        </pc:sldMkLst>
        <pc:spChg chg="mod">
          <ac:chgData name="Katy Wadsworth" userId="S::kwadsworth@parklane.cheshire.sch.uk::4caabe45-954c-4066-abd0-a5831f5273aa" providerId="AD" clId="Web-{FEED3DB0-769A-E7B3-0EFD-EBEFBAF0AC7D}" dt="2022-06-30T16:53:32.215" v="1" actId="20577"/>
          <ac:spMkLst>
            <pc:docMk/>
            <pc:sldMk cId="768884807" sldId="260"/>
            <ac:spMk id="5" creationId="{0E79B37C-A1AE-14E2-0539-E78D6DF1494A}"/>
          </ac:spMkLst>
        </pc:spChg>
      </pc:sldChg>
      <pc:sldChg chg="addSp modSp">
        <pc:chgData name="Katy Wadsworth" userId="S::kwadsworth@parklane.cheshire.sch.uk::4caabe45-954c-4066-abd0-a5831f5273aa" providerId="AD" clId="Web-{FEED3DB0-769A-E7B3-0EFD-EBEFBAF0AC7D}" dt="2022-06-30T17:23:39.596" v="861" actId="1076"/>
        <pc:sldMkLst>
          <pc:docMk/>
          <pc:sldMk cId="299386434" sldId="2565"/>
        </pc:sldMkLst>
        <pc:spChg chg="add mod">
          <ac:chgData name="Katy Wadsworth" userId="S::kwadsworth@parklane.cheshire.sch.uk::4caabe45-954c-4066-abd0-a5831f5273aa" providerId="AD" clId="Web-{FEED3DB0-769A-E7B3-0EFD-EBEFBAF0AC7D}" dt="2022-06-30T17:23:39.596" v="861" actId="1076"/>
          <ac:spMkLst>
            <pc:docMk/>
            <pc:sldMk cId="299386434" sldId="2565"/>
            <ac:spMk id="3" creationId="{020390F4-D0FD-6926-1BA0-263031A3C0C0}"/>
          </ac:spMkLst>
        </pc:spChg>
        <pc:spChg chg="mod">
          <ac:chgData name="Katy Wadsworth" userId="S::kwadsworth@parklane.cheshire.sch.uk::4caabe45-954c-4066-abd0-a5831f5273aa" providerId="AD" clId="Web-{FEED3DB0-769A-E7B3-0EFD-EBEFBAF0AC7D}" dt="2022-06-30T17:23:11.596" v="856" actId="20577"/>
          <ac:spMkLst>
            <pc:docMk/>
            <pc:sldMk cId="299386434" sldId="2565"/>
            <ac:spMk id="4" creationId="{2337BFAE-A0B8-BD9B-8308-470ED2944C77}"/>
          </ac:spMkLst>
        </pc:spChg>
      </pc:sldChg>
      <pc:sldChg chg="addSp delSp modSp add ord replId">
        <pc:chgData name="Katy Wadsworth" userId="S::kwadsworth@parklane.cheshire.sch.uk::4caabe45-954c-4066-abd0-a5831f5273aa" providerId="AD" clId="Web-{FEED3DB0-769A-E7B3-0EFD-EBEFBAF0AC7D}" dt="2022-06-30T17:26:25.445" v="877" actId="20577"/>
        <pc:sldMkLst>
          <pc:docMk/>
          <pc:sldMk cId="193788568" sldId="2568"/>
        </pc:sldMkLst>
        <pc:spChg chg="mod">
          <ac:chgData name="Katy Wadsworth" userId="S::kwadsworth@parklane.cheshire.sch.uk::4caabe45-954c-4066-abd0-a5831f5273aa" providerId="AD" clId="Web-{FEED3DB0-769A-E7B3-0EFD-EBEFBAF0AC7D}" dt="2022-06-30T16:59:16.257" v="49" actId="20577"/>
          <ac:spMkLst>
            <pc:docMk/>
            <pc:sldMk cId="193788568" sldId="2568"/>
            <ac:spMk id="2" creationId="{0B6C07ED-1FD3-4BEB-ADE3-8C1CA1681133}"/>
          </ac:spMkLst>
        </pc:spChg>
        <pc:spChg chg="add mod">
          <ac:chgData name="Katy Wadsworth" userId="S::kwadsworth@parklane.cheshire.sch.uk::4caabe45-954c-4066-abd0-a5831f5273aa" providerId="AD" clId="Web-{FEED3DB0-769A-E7B3-0EFD-EBEFBAF0AC7D}" dt="2022-06-30T17:21:35.140" v="809" actId="20577"/>
          <ac:spMkLst>
            <pc:docMk/>
            <pc:sldMk cId="193788568" sldId="2568"/>
            <ac:spMk id="3" creationId="{183CA5AE-64AD-8858-5897-1B44033DC8C9}"/>
          </ac:spMkLst>
        </pc:spChg>
        <pc:spChg chg="mod">
          <ac:chgData name="Katy Wadsworth" userId="S::kwadsworth@parklane.cheshire.sch.uk::4caabe45-954c-4066-abd0-a5831f5273aa" providerId="AD" clId="Web-{FEED3DB0-769A-E7B3-0EFD-EBEFBAF0AC7D}" dt="2022-06-30T16:58:54.975" v="41" actId="20577"/>
          <ac:spMkLst>
            <pc:docMk/>
            <pc:sldMk cId="193788568" sldId="2568"/>
            <ac:spMk id="7" creationId="{962986F2-6FD5-BE23-EB0F-E4F99C1DE333}"/>
          </ac:spMkLst>
        </pc:spChg>
        <pc:spChg chg="add mod">
          <ac:chgData name="Katy Wadsworth" userId="S::kwadsworth@parklane.cheshire.sch.uk::4caabe45-954c-4066-abd0-a5831f5273aa" providerId="AD" clId="Web-{FEED3DB0-769A-E7B3-0EFD-EBEFBAF0AC7D}" dt="2022-06-30T17:26:25.445" v="877" actId="20577"/>
          <ac:spMkLst>
            <pc:docMk/>
            <pc:sldMk cId="193788568" sldId="2568"/>
            <ac:spMk id="8" creationId="{C500E51B-1FD0-5482-5578-A481F934B58E}"/>
          </ac:spMkLst>
        </pc:spChg>
        <pc:spChg chg="del mod">
          <ac:chgData name="Katy Wadsworth" userId="S::kwadsworth@parklane.cheshire.sch.uk::4caabe45-954c-4066-abd0-a5831f5273aa" providerId="AD" clId="Web-{FEED3DB0-769A-E7B3-0EFD-EBEFBAF0AC7D}" dt="2022-06-30T16:59:06.631" v="44"/>
          <ac:spMkLst>
            <pc:docMk/>
            <pc:sldMk cId="193788568" sldId="2568"/>
            <ac:spMk id="11" creationId="{09F73B4D-23DB-29CC-C860-2DE29BD2577E}"/>
          </ac:spMkLst>
        </pc:spChg>
        <pc:picChg chg="del">
          <ac:chgData name="Katy Wadsworth" userId="S::kwadsworth@parklane.cheshire.sch.uk::4caabe45-954c-4066-abd0-a5831f5273aa" providerId="AD" clId="Web-{FEED3DB0-769A-E7B3-0EFD-EBEFBAF0AC7D}" dt="2022-06-30T16:59:08.569" v="45"/>
          <ac:picMkLst>
            <pc:docMk/>
            <pc:sldMk cId="193788568" sldId="2568"/>
            <ac:picMk id="10" creationId="{E25C91C5-FCCE-8107-F66E-682F461DDCC0}"/>
          </ac:picMkLst>
        </pc:picChg>
      </pc:sldChg>
      <pc:sldChg chg="modSp new del">
        <pc:chgData name="Katy Wadsworth" userId="S::kwadsworth@parklane.cheshire.sch.uk::4caabe45-954c-4066-abd0-a5831f5273aa" providerId="AD" clId="Web-{FEED3DB0-769A-E7B3-0EFD-EBEFBAF0AC7D}" dt="2022-06-30T16:58:08.974" v="38"/>
        <pc:sldMkLst>
          <pc:docMk/>
          <pc:sldMk cId="804689540" sldId="2568"/>
        </pc:sldMkLst>
        <pc:spChg chg="mod">
          <ac:chgData name="Katy Wadsworth" userId="S::kwadsworth@parklane.cheshire.sch.uk::4caabe45-954c-4066-abd0-a5831f5273aa" providerId="AD" clId="Web-{FEED3DB0-769A-E7B3-0EFD-EBEFBAF0AC7D}" dt="2022-06-30T16:58:00.426" v="37" actId="20577"/>
          <ac:spMkLst>
            <pc:docMk/>
            <pc:sldMk cId="804689540" sldId="2568"/>
            <ac:spMk id="2" creationId="{72F69A19-29B7-5561-F09A-6016756B2062}"/>
          </ac:spMkLst>
        </pc:spChg>
      </pc:sldChg>
    </pc:docChg>
  </pc:docChgLst>
  <pc:docChgLst>
    <pc:chgData name="Katy Wadsworth" userId="S::kwadsworth@parklane.cheshire.sch.uk::4caabe45-954c-4066-abd0-a5831f5273aa" providerId="AD" clId="Web-{A45BE6B0-39B5-4B16-95C2-1BE7174B5BDA}"/>
    <pc:docChg chg="modSld">
      <pc:chgData name="Katy Wadsworth" userId="S::kwadsworth@parklane.cheshire.sch.uk::4caabe45-954c-4066-abd0-a5831f5273aa" providerId="AD" clId="Web-{A45BE6B0-39B5-4B16-95C2-1BE7174B5BDA}" dt="2022-06-29T16:15:55.776" v="254" actId="1076"/>
      <pc:docMkLst>
        <pc:docMk/>
      </pc:docMkLst>
      <pc:sldChg chg="addSp modSp">
        <pc:chgData name="Katy Wadsworth" userId="S::kwadsworth@parklane.cheshire.sch.uk::4caabe45-954c-4066-abd0-a5831f5273aa" providerId="AD" clId="Web-{A45BE6B0-39B5-4B16-95C2-1BE7174B5BDA}" dt="2022-06-29T16:15:55.776" v="254" actId="1076"/>
        <pc:sldMkLst>
          <pc:docMk/>
          <pc:sldMk cId="299386434" sldId="2565"/>
        </pc:sldMkLst>
        <pc:spChg chg="mod">
          <ac:chgData name="Katy Wadsworth" userId="S::kwadsworth@parklane.cheshire.sch.uk::4caabe45-954c-4066-abd0-a5831f5273aa" providerId="AD" clId="Web-{A45BE6B0-39B5-4B16-95C2-1BE7174B5BDA}" dt="2022-06-29T16:15:51.839" v="253" actId="20577"/>
          <ac:spMkLst>
            <pc:docMk/>
            <pc:sldMk cId="299386434" sldId="2565"/>
            <ac:spMk id="3" creationId="{B366C6A6-4AF1-4257-AFD4-5B58B033F081}"/>
          </ac:spMkLst>
        </pc:spChg>
        <pc:spChg chg="add mod">
          <ac:chgData name="Katy Wadsworth" userId="S::kwadsworth@parklane.cheshire.sch.uk::4caabe45-954c-4066-abd0-a5831f5273aa" providerId="AD" clId="Web-{A45BE6B0-39B5-4B16-95C2-1BE7174B5BDA}" dt="2022-06-29T16:15:55.776" v="254" actId="1076"/>
          <ac:spMkLst>
            <pc:docMk/>
            <pc:sldMk cId="299386434" sldId="2565"/>
            <ac:spMk id="4" creationId="{2337BFAE-A0B8-BD9B-8308-470ED2944C77}"/>
          </ac:spMkLst>
        </pc:spChg>
      </pc:sldChg>
    </pc:docChg>
  </pc:docChgLst>
  <pc:docChgLst>
    <pc:chgData name="Katy Wadsworth" userId="S::kwadsworth@parklane.cheshire.sch.uk::4caabe45-954c-4066-abd0-a5831f5273aa" providerId="AD" clId="Web-{0F88CDA4-5D03-50C9-7526-94DEF500ED62}"/>
    <pc:docChg chg="modSld">
      <pc:chgData name="Katy Wadsworth" userId="S::kwadsworth@parklane.cheshire.sch.uk::4caabe45-954c-4066-abd0-a5831f5273aa" providerId="AD" clId="Web-{0F88CDA4-5D03-50C9-7526-94DEF500ED62}" dt="2022-06-29T17:53:57.538" v="128" actId="20577"/>
      <pc:docMkLst>
        <pc:docMk/>
      </pc:docMkLst>
      <pc:sldChg chg="modSp">
        <pc:chgData name="Katy Wadsworth" userId="S::kwadsworth@parklane.cheshire.sch.uk::4caabe45-954c-4066-abd0-a5831f5273aa" providerId="AD" clId="Web-{0F88CDA4-5D03-50C9-7526-94DEF500ED62}" dt="2022-06-29T17:51:02.705" v="51" actId="20577"/>
        <pc:sldMkLst>
          <pc:docMk/>
          <pc:sldMk cId="850129880" sldId="2566"/>
        </pc:sldMkLst>
        <pc:spChg chg="mod">
          <ac:chgData name="Katy Wadsworth" userId="S::kwadsworth@parklane.cheshire.sch.uk::4caabe45-954c-4066-abd0-a5831f5273aa" providerId="AD" clId="Web-{0F88CDA4-5D03-50C9-7526-94DEF500ED62}" dt="2022-06-29T17:51:02.705" v="51" actId="20577"/>
          <ac:spMkLst>
            <pc:docMk/>
            <pc:sldMk cId="850129880" sldId="2566"/>
            <ac:spMk id="7" creationId="{088FFB43-31D9-6555-3A5A-FA410B552DB1}"/>
          </ac:spMkLst>
        </pc:spChg>
      </pc:sldChg>
      <pc:sldChg chg="addSp modSp">
        <pc:chgData name="Katy Wadsworth" userId="S::kwadsworth@parklane.cheshire.sch.uk::4caabe45-954c-4066-abd0-a5831f5273aa" providerId="AD" clId="Web-{0F88CDA4-5D03-50C9-7526-94DEF500ED62}" dt="2022-06-29T17:53:57.538" v="128" actId="20577"/>
        <pc:sldMkLst>
          <pc:docMk/>
          <pc:sldMk cId="1094576786" sldId="2567"/>
        </pc:sldMkLst>
        <pc:spChg chg="mod">
          <ac:chgData name="Katy Wadsworth" userId="S::kwadsworth@parklane.cheshire.sch.uk::4caabe45-954c-4066-abd0-a5831f5273aa" providerId="AD" clId="Web-{0F88CDA4-5D03-50C9-7526-94DEF500ED62}" dt="2022-06-29T17:52:23.520" v="52" actId="1076"/>
          <ac:spMkLst>
            <pc:docMk/>
            <pc:sldMk cId="1094576786" sldId="2567"/>
            <ac:spMk id="3" creationId="{B366C6A6-4AF1-4257-AFD4-5B58B033F081}"/>
          </ac:spMkLst>
        </pc:spChg>
        <pc:spChg chg="add mod">
          <ac:chgData name="Katy Wadsworth" userId="S::kwadsworth@parklane.cheshire.sch.uk::4caabe45-954c-4066-abd0-a5831f5273aa" providerId="AD" clId="Web-{0F88CDA4-5D03-50C9-7526-94DEF500ED62}" dt="2022-06-29T17:53:57.538" v="128" actId="20577"/>
          <ac:spMkLst>
            <pc:docMk/>
            <pc:sldMk cId="1094576786" sldId="2567"/>
            <ac:spMk id="4" creationId="{CDE63E34-24B4-5943-C5DC-1C1924C34F54}"/>
          </ac:spMkLst>
        </pc:spChg>
      </pc:sldChg>
    </pc:docChg>
  </pc:docChgLst>
  <pc:docChgLst>
    <pc:chgData name="Katy Wadsworth" userId="S::kwadsworth@parklane.cheshire.sch.uk::4caabe45-954c-4066-abd0-a5831f5273aa" providerId="AD" clId="Web-{BC8077FB-DD84-8E51-AC5A-EB051EA31890}"/>
    <pc:docChg chg="addSld delSld modSld">
      <pc:chgData name="Katy Wadsworth" userId="S::kwadsworth@parklane.cheshire.sch.uk::4caabe45-954c-4066-abd0-a5831f5273aa" providerId="AD" clId="Web-{BC8077FB-DD84-8E51-AC5A-EB051EA31890}" dt="2022-06-29T18:55:33.566" v="3280" actId="20577"/>
      <pc:docMkLst>
        <pc:docMk/>
      </pc:docMkLst>
      <pc:sldChg chg="del">
        <pc:chgData name="Katy Wadsworth" userId="S::kwadsworth@parklane.cheshire.sch.uk::4caabe45-954c-4066-abd0-a5831f5273aa" providerId="AD" clId="Web-{BC8077FB-DD84-8E51-AC5A-EB051EA31890}" dt="2022-06-29T18:20:46.372" v="1793"/>
        <pc:sldMkLst>
          <pc:docMk/>
          <pc:sldMk cId="983320687" sldId="301"/>
        </pc:sldMkLst>
      </pc:sldChg>
      <pc:sldChg chg="addSp delSp modSp">
        <pc:chgData name="Katy Wadsworth" userId="S::kwadsworth@parklane.cheshire.sch.uk::4caabe45-954c-4066-abd0-a5831f5273aa" providerId="AD" clId="Web-{BC8077FB-DD84-8E51-AC5A-EB051EA31890}" dt="2022-06-29T18:38:24.735" v="2632" actId="20577"/>
        <pc:sldMkLst>
          <pc:docMk/>
          <pc:sldMk cId="3050845079" sldId="326"/>
        </pc:sldMkLst>
        <pc:spChg chg="del">
          <ac:chgData name="Katy Wadsworth" userId="S::kwadsworth@parklane.cheshire.sch.uk::4caabe45-954c-4066-abd0-a5831f5273aa" providerId="AD" clId="Web-{BC8077FB-DD84-8E51-AC5A-EB051EA31890}" dt="2022-06-29T18:31:46.313" v="2212"/>
          <ac:spMkLst>
            <pc:docMk/>
            <pc:sldMk cId="3050845079" sldId="326"/>
            <ac:spMk id="3" creationId="{21562C84-AF63-4171-BA80-E7465C157A12}"/>
          </ac:spMkLst>
        </pc:spChg>
        <pc:spChg chg="add mod">
          <ac:chgData name="Katy Wadsworth" userId="S::kwadsworth@parklane.cheshire.sch.uk::4caabe45-954c-4066-abd0-a5831f5273aa" providerId="AD" clId="Web-{BC8077FB-DD84-8E51-AC5A-EB051EA31890}" dt="2022-06-29T18:38:24.735" v="2632" actId="20577"/>
          <ac:spMkLst>
            <pc:docMk/>
            <pc:sldMk cId="3050845079" sldId="326"/>
            <ac:spMk id="8" creationId="{89C358FF-4BA0-AD75-77FF-734AB63492DE}"/>
          </ac:spMkLst>
        </pc:spChg>
        <pc:picChg chg="del">
          <ac:chgData name="Katy Wadsworth" userId="S::kwadsworth@parklane.cheshire.sch.uk::4caabe45-954c-4066-abd0-a5831f5273aa" providerId="AD" clId="Web-{BC8077FB-DD84-8E51-AC5A-EB051EA31890}" dt="2022-06-29T18:31:36.485" v="2211"/>
          <ac:picMkLst>
            <pc:docMk/>
            <pc:sldMk cId="3050845079" sldId="326"/>
            <ac:picMk id="7" creationId="{06C17238-2F36-43C9-87C2-19CF4EFBD1D1}"/>
          </ac:picMkLst>
        </pc:picChg>
      </pc:sldChg>
      <pc:sldChg chg="addSp delSp modSp delAnim">
        <pc:chgData name="Katy Wadsworth" userId="S::kwadsworth@parklane.cheshire.sch.uk::4caabe45-954c-4066-abd0-a5831f5273aa" providerId="AD" clId="Web-{BC8077FB-DD84-8E51-AC5A-EB051EA31890}" dt="2022-06-29T18:51:53.345" v="3173" actId="20577"/>
        <pc:sldMkLst>
          <pc:docMk/>
          <pc:sldMk cId="1943051943" sldId="329"/>
        </pc:sldMkLst>
        <pc:spChg chg="mod">
          <ac:chgData name="Katy Wadsworth" userId="S::kwadsworth@parklane.cheshire.sch.uk::4caabe45-954c-4066-abd0-a5831f5273aa" providerId="AD" clId="Web-{BC8077FB-DD84-8E51-AC5A-EB051EA31890}" dt="2022-06-29T18:47:33.590" v="3072" actId="20577"/>
          <ac:spMkLst>
            <pc:docMk/>
            <pc:sldMk cId="1943051943" sldId="329"/>
            <ac:spMk id="2" creationId="{40CA3386-1641-44AC-95F8-A33D2A5BB9E4}"/>
          </ac:spMkLst>
        </pc:spChg>
        <pc:spChg chg="del mod">
          <ac:chgData name="Katy Wadsworth" userId="S::kwadsworth@parklane.cheshire.sch.uk::4caabe45-954c-4066-abd0-a5831f5273aa" providerId="AD" clId="Web-{BC8077FB-DD84-8E51-AC5A-EB051EA31890}" dt="2022-06-29T18:46:39.695" v="3058"/>
          <ac:spMkLst>
            <pc:docMk/>
            <pc:sldMk cId="1943051943" sldId="329"/>
            <ac:spMk id="3" creationId="{EA2E4DBB-E659-4D56-BE9F-7595C1AADA83}"/>
          </ac:spMkLst>
        </pc:spChg>
        <pc:spChg chg="add mod">
          <ac:chgData name="Katy Wadsworth" userId="S::kwadsworth@parklane.cheshire.sch.uk::4caabe45-954c-4066-abd0-a5831f5273aa" providerId="AD" clId="Web-{BC8077FB-DD84-8E51-AC5A-EB051EA31890}" dt="2022-06-29T18:51:53.345" v="3173" actId="20577"/>
          <ac:spMkLst>
            <pc:docMk/>
            <pc:sldMk cId="1943051943" sldId="329"/>
            <ac:spMk id="4" creationId="{EB23C6F8-9F29-02B4-105C-2354E4405A44}"/>
          </ac:spMkLst>
        </pc:spChg>
        <pc:spChg chg="add del mod">
          <ac:chgData name="Katy Wadsworth" userId="S::kwadsworth@parklane.cheshire.sch.uk::4caabe45-954c-4066-abd0-a5831f5273aa" providerId="AD" clId="Web-{BC8077FB-DD84-8E51-AC5A-EB051EA31890}" dt="2022-06-29T18:46:46.024" v="3060"/>
          <ac:spMkLst>
            <pc:docMk/>
            <pc:sldMk cId="1943051943" sldId="329"/>
            <ac:spMk id="8" creationId="{F86D8C53-5E3E-1715-745D-6378E1C5E9C0}"/>
          </ac:spMkLst>
        </pc:spChg>
      </pc:sldChg>
      <pc:sldChg chg="del">
        <pc:chgData name="Katy Wadsworth" userId="S::kwadsworth@parklane.cheshire.sch.uk::4caabe45-954c-4066-abd0-a5831f5273aa" providerId="AD" clId="Web-{BC8077FB-DD84-8E51-AC5A-EB051EA31890}" dt="2022-06-29T18:20:57.232" v="1795"/>
        <pc:sldMkLst>
          <pc:docMk/>
          <pc:sldMk cId="2132710458" sldId="344"/>
        </pc:sldMkLst>
      </pc:sldChg>
      <pc:sldChg chg="del">
        <pc:chgData name="Katy Wadsworth" userId="S::kwadsworth@parklane.cheshire.sch.uk::4caabe45-954c-4066-abd0-a5831f5273aa" providerId="AD" clId="Web-{BC8077FB-DD84-8E51-AC5A-EB051EA31890}" dt="2022-06-29T18:20:55.779" v="1794"/>
        <pc:sldMkLst>
          <pc:docMk/>
          <pc:sldMk cId="3383511196" sldId="361"/>
        </pc:sldMkLst>
      </pc:sldChg>
      <pc:sldChg chg="modSp">
        <pc:chgData name="Katy Wadsworth" userId="S::kwadsworth@parklane.cheshire.sch.uk::4caabe45-954c-4066-abd0-a5831f5273aa" providerId="AD" clId="Web-{BC8077FB-DD84-8E51-AC5A-EB051EA31890}" dt="2022-06-29T18:39:56.273" v="2671" actId="20577"/>
        <pc:sldMkLst>
          <pc:docMk/>
          <pc:sldMk cId="1854593734" sldId="368"/>
        </pc:sldMkLst>
        <pc:spChg chg="mod">
          <ac:chgData name="Katy Wadsworth" userId="S::kwadsworth@parklane.cheshire.sch.uk::4caabe45-954c-4066-abd0-a5831f5273aa" providerId="AD" clId="Web-{BC8077FB-DD84-8E51-AC5A-EB051EA31890}" dt="2022-06-29T18:39:56.273" v="2671" actId="20577"/>
          <ac:spMkLst>
            <pc:docMk/>
            <pc:sldMk cId="1854593734" sldId="368"/>
            <ac:spMk id="4" creationId="{B68C5119-E2E7-3A8F-2470-AFF742F34816}"/>
          </ac:spMkLst>
        </pc:spChg>
      </pc:sldChg>
      <pc:sldChg chg="del">
        <pc:chgData name="Katy Wadsworth" userId="S::kwadsworth@parklane.cheshire.sch.uk::4caabe45-954c-4066-abd0-a5831f5273aa" providerId="AD" clId="Web-{BC8077FB-DD84-8E51-AC5A-EB051EA31890}" dt="2022-06-29T18:39:23.287" v="2660"/>
        <pc:sldMkLst>
          <pc:docMk/>
          <pc:sldMk cId="3758435745" sldId="1948"/>
        </pc:sldMkLst>
      </pc:sldChg>
      <pc:sldChg chg="del">
        <pc:chgData name="Katy Wadsworth" userId="S::kwadsworth@parklane.cheshire.sch.uk::4caabe45-954c-4066-abd0-a5831f5273aa" providerId="AD" clId="Web-{BC8077FB-DD84-8E51-AC5A-EB051EA31890}" dt="2022-06-29T18:39:35.303" v="2661"/>
        <pc:sldMkLst>
          <pc:docMk/>
          <pc:sldMk cId="234417504" sldId="2380"/>
        </pc:sldMkLst>
      </pc:sldChg>
      <pc:sldChg chg="del">
        <pc:chgData name="Katy Wadsworth" userId="S::kwadsworth@parklane.cheshire.sch.uk::4caabe45-954c-4066-abd0-a5831f5273aa" providerId="AD" clId="Web-{BC8077FB-DD84-8E51-AC5A-EB051EA31890}" dt="2022-06-29T18:21:24.375" v="1800"/>
        <pc:sldMkLst>
          <pc:docMk/>
          <pc:sldMk cId="482244240" sldId="2403"/>
        </pc:sldMkLst>
      </pc:sldChg>
      <pc:sldChg chg="del">
        <pc:chgData name="Katy Wadsworth" userId="S::kwadsworth@parklane.cheshire.sch.uk::4caabe45-954c-4066-abd0-a5831f5273aa" providerId="AD" clId="Web-{BC8077FB-DD84-8E51-AC5A-EB051EA31890}" dt="2022-06-29T18:20:43.340" v="1791"/>
        <pc:sldMkLst>
          <pc:docMk/>
          <pc:sldMk cId="2021817302" sldId="2450"/>
        </pc:sldMkLst>
      </pc:sldChg>
      <pc:sldChg chg="del">
        <pc:chgData name="Katy Wadsworth" userId="S::kwadsworth@parklane.cheshire.sch.uk::4caabe45-954c-4066-abd0-a5831f5273aa" providerId="AD" clId="Web-{BC8077FB-DD84-8E51-AC5A-EB051EA31890}" dt="2022-06-29T18:20:59.248" v="1797"/>
        <pc:sldMkLst>
          <pc:docMk/>
          <pc:sldMk cId="2446182382" sldId="2493"/>
        </pc:sldMkLst>
      </pc:sldChg>
      <pc:sldChg chg="del">
        <pc:chgData name="Katy Wadsworth" userId="S::kwadsworth@parklane.cheshire.sch.uk::4caabe45-954c-4066-abd0-a5831f5273aa" providerId="AD" clId="Web-{BC8077FB-DD84-8E51-AC5A-EB051EA31890}" dt="2022-06-29T18:21:04.139" v="1799"/>
        <pc:sldMkLst>
          <pc:docMk/>
          <pc:sldMk cId="557028200" sldId="2494"/>
        </pc:sldMkLst>
      </pc:sldChg>
      <pc:sldChg chg="modSp">
        <pc:chgData name="Katy Wadsworth" userId="S::kwadsworth@parklane.cheshire.sch.uk::4caabe45-954c-4066-abd0-a5831f5273aa" providerId="AD" clId="Web-{BC8077FB-DD84-8E51-AC5A-EB051EA31890}" dt="2022-06-29T18:55:33.566" v="3280" actId="20577"/>
        <pc:sldMkLst>
          <pc:docMk/>
          <pc:sldMk cId="294503661" sldId="2495"/>
        </pc:sldMkLst>
        <pc:spChg chg="mod">
          <ac:chgData name="Katy Wadsworth" userId="S::kwadsworth@parklane.cheshire.sch.uk::4caabe45-954c-4066-abd0-a5831f5273aa" providerId="AD" clId="Web-{BC8077FB-DD84-8E51-AC5A-EB051EA31890}" dt="2022-06-29T18:51:59.330" v="3176" actId="20577"/>
          <ac:spMkLst>
            <pc:docMk/>
            <pc:sldMk cId="294503661" sldId="2495"/>
            <ac:spMk id="2" creationId="{8D92D1FA-4467-4C6D-8003-13FEC49FA188}"/>
          </ac:spMkLst>
        </pc:spChg>
        <pc:spChg chg="mod">
          <ac:chgData name="Katy Wadsworth" userId="S::kwadsworth@parklane.cheshire.sch.uk::4caabe45-954c-4066-abd0-a5831f5273aa" providerId="AD" clId="Web-{BC8077FB-DD84-8E51-AC5A-EB051EA31890}" dt="2022-06-29T18:55:33.566" v="3280" actId="20577"/>
          <ac:spMkLst>
            <pc:docMk/>
            <pc:sldMk cId="294503661" sldId="2495"/>
            <ac:spMk id="3" creationId="{28E62F2E-75C7-4B10-9D47-BFF3A37D1E9B}"/>
          </ac:spMkLst>
        </pc:spChg>
      </pc:sldChg>
      <pc:sldChg chg="del">
        <pc:chgData name="Katy Wadsworth" userId="S::kwadsworth@parklane.cheshire.sch.uk::4caabe45-954c-4066-abd0-a5831f5273aa" providerId="AD" clId="Web-{BC8077FB-DD84-8E51-AC5A-EB051EA31890}" dt="2022-06-29T18:20:58.326" v="1796"/>
        <pc:sldMkLst>
          <pc:docMk/>
          <pc:sldMk cId="1597095809" sldId="2496"/>
        </pc:sldMkLst>
      </pc:sldChg>
      <pc:sldChg chg="del">
        <pc:chgData name="Katy Wadsworth" userId="S::kwadsworth@parklane.cheshire.sch.uk::4caabe45-954c-4066-abd0-a5831f5273aa" providerId="AD" clId="Web-{BC8077FB-DD84-8E51-AC5A-EB051EA31890}" dt="2022-06-29T18:47:41.591" v="3073"/>
        <pc:sldMkLst>
          <pc:docMk/>
          <pc:sldMk cId="3379025613" sldId="2497"/>
        </pc:sldMkLst>
      </pc:sldChg>
      <pc:sldChg chg="del">
        <pc:chgData name="Katy Wadsworth" userId="S::kwadsworth@parklane.cheshire.sch.uk::4caabe45-954c-4066-abd0-a5831f5273aa" providerId="AD" clId="Web-{BC8077FB-DD84-8E51-AC5A-EB051EA31890}" dt="2022-06-29T18:21:25.406" v="1801"/>
        <pc:sldMkLst>
          <pc:docMk/>
          <pc:sldMk cId="120500648" sldId="2499"/>
        </pc:sldMkLst>
      </pc:sldChg>
      <pc:sldChg chg="del">
        <pc:chgData name="Katy Wadsworth" userId="S::kwadsworth@parklane.cheshire.sch.uk::4caabe45-954c-4066-abd0-a5831f5273aa" providerId="AD" clId="Web-{BC8077FB-DD84-8E51-AC5A-EB051EA31890}" dt="2022-06-29T18:21:30.109" v="1805"/>
        <pc:sldMkLst>
          <pc:docMk/>
          <pc:sldMk cId="3615395720" sldId="2500"/>
        </pc:sldMkLst>
      </pc:sldChg>
      <pc:sldChg chg="del">
        <pc:chgData name="Katy Wadsworth" userId="S::kwadsworth@parklane.cheshire.sch.uk::4caabe45-954c-4066-abd0-a5831f5273aa" providerId="AD" clId="Web-{BC8077FB-DD84-8E51-AC5A-EB051EA31890}" dt="2022-06-29T18:21:31.578" v="1806"/>
        <pc:sldMkLst>
          <pc:docMk/>
          <pc:sldMk cId="3345934120" sldId="2501"/>
        </pc:sldMkLst>
      </pc:sldChg>
      <pc:sldChg chg="del">
        <pc:chgData name="Katy Wadsworth" userId="S::kwadsworth@parklane.cheshire.sch.uk::4caabe45-954c-4066-abd0-a5831f5273aa" providerId="AD" clId="Web-{BC8077FB-DD84-8E51-AC5A-EB051EA31890}" dt="2022-06-29T18:21:26.234" v="1802"/>
        <pc:sldMkLst>
          <pc:docMk/>
          <pc:sldMk cId="1474719587" sldId="2502"/>
        </pc:sldMkLst>
      </pc:sldChg>
      <pc:sldChg chg="del">
        <pc:chgData name="Katy Wadsworth" userId="S::kwadsworth@parklane.cheshire.sch.uk::4caabe45-954c-4066-abd0-a5831f5273aa" providerId="AD" clId="Web-{BC8077FB-DD84-8E51-AC5A-EB051EA31890}" dt="2022-06-29T18:21:27.422" v="1803"/>
        <pc:sldMkLst>
          <pc:docMk/>
          <pc:sldMk cId="1667285979" sldId="2503"/>
        </pc:sldMkLst>
      </pc:sldChg>
      <pc:sldChg chg="del">
        <pc:chgData name="Katy Wadsworth" userId="S::kwadsworth@parklane.cheshire.sch.uk::4caabe45-954c-4066-abd0-a5831f5273aa" providerId="AD" clId="Web-{BC8077FB-DD84-8E51-AC5A-EB051EA31890}" dt="2022-06-29T18:21:28.703" v="1804"/>
        <pc:sldMkLst>
          <pc:docMk/>
          <pc:sldMk cId="596326761" sldId="2504"/>
        </pc:sldMkLst>
      </pc:sldChg>
      <pc:sldChg chg="del">
        <pc:chgData name="Katy Wadsworth" userId="S::kwadsworth@parklane.cheshire.sch.uk::4caabe45-954c-4066-abd0-a5831f5273aa" providerId="AD" clId="Web-{BC8077FB-DD84-8E51-AC5A-EB051EA31890}" dt="2022-06-29T18:21:42.501" v="1808"/>
        <pc:sldMkLst>
          <pc:docMk/>
          <pc:sldMk cId="2797875808" sldId="2507"/>
        </pc:sldMkLst>
      </pc:sldChg>
      <pc:sldChg chg="del">
        <pc:chgData name="Katy Wadsworth" userId="S::kwadsworth@parklane.cheshire.sch.uk::4caabe45-954c-4066-abd0-a5831f5273aa" providerId="AD" clId="Web-{BC8077FB-DD84-8E51-AC5A-EB051EA31890}" dt="2022-06-29T18:21:39.563" v="1807"/>
        <pc:sldMkLst>
          <pc:docMk/>
          <pc:sldMk cId="1000743519" sldId="2524"/>
        </pc:sldMkLst>
      </pc:sldChg>
      <pc:sldChg chg="del">
        <pc:chgData name="Katy Wadsworth" userId="S::kwadsworth@parklane.cheshire.sch.uk::4caabe45-954c-4066-abd0-a5831f5273aa" providerId="AD" clId="Web-{BC8077FB-DD84-8E51-AC5A-EB051EA31890}" dt="2022-06-29T18:21:02.404" v="1798"/>
        <pc:sldMkLst>
          <pc:docMk/>
          <pc:sldMk cId="3155535823" sldId="2531"/>
        </pc:sldMkLst>
      </pc:sldChg>
      <pc:sldChg chg="del">
        <pc:chgData name="Katy Wadsworth" userId="S::kwadsworth@parklane.cheshire.sch.uk::4caabe45-954c-4066-abd0-a5831f5273aa" providerId="AD" clId="Web-{BC8077FB-DD84-8E51-AC5A-EB051EA31890}" dt="2022-06-29T18:20:45.200" v="1792"/>
        <pc:sldMkLst>
          <pc:docMk/>
          <pc:sldMk cId="4184952981" sldId="2544"/>
        </pc:sldMkLst>
      </pc:sldChg>
      <pc:sldChg chg="addSp delSp modSp">
        <pc:chgData name="Katy Wadsworth" userId="S::kwadsworth@parklane.cheshire.sch.uk::4caabe45-954c-4066-abd0-a5831f5273aa" providerId="AD" clId="Web-{BC8077FB-DD84-8E51-AC5A-EB051EA31890}" dt="2022-06-29T18:30:04.899" v="2210" actId="20577"/>
        <pc:sldMkLst>
          <pc:docMk/>
          <pc:sldMk cId="2980420486" sldId="2550"/>
        </pc:sldMkLst>
        <pc:spChg chg="mod">
          <ac:chgData name="Katy Wadsworth" userId="S::kwadsworth@parklane.cheshire.sch.uk::4caabe45-954c-4066-abd0-a5831f5273aa" providerId="AD" clId="Web-{BC8077FB-DD84-8E51-AC5A-EB051EA31890}" dt="2022-06-29T18:20:29.698" v="1789" actId="20577"/>
          <ac:spMkLst>
            <pc:docMk/>
            <pc:sldMk cId="2980420486" sldId="2550"/>
            <ac:spMk id="2" creationId="{572F08CC-D86D-482F-BE3E-E40C91DA5628}"/>
          </ac:spMkLst>
        </pc:spChg>
        <pc:spChg chg="del mod">
          <ac:chgData name="Katy Wadsworth" userId="S::kwadsworth@parklane.cheshire.sch.uk::4caabe45-954c-4066-abd0-a5831f5273aa" providerId="AD" clId="Web-{BC8077FB-DD84-8E51-AC5A-EB051EA31890}" dt="2022-06-29T18:28:11.344" v="2124"/>
          <ac:spMkLst>
            <pc:docMk/>
            <pc:sldMk cId="2980420486" sldId="2550"/>
            <ac:spMk id="3" creationId="{A6F53EDE-22FC-4801-8507-5C3F2500FB47}"/>
          </ac:spMkLst>
        </pc:spChg>
        <pc:spChg chg="add mod">
          <ac:chgData name="Katy Wadsworth" userId="S::kwadsworth@parklane.cheshire.sch.uk::4caabe45-954c-4066-abd0-a5831f5273aa" providerId="AD" clId="Web-{BC8077FB-DD84-8E51-AC5A-EB051EA31890}" dt="2022-06-29T18:30:04.899" v="2210" actId="20577"/>
          <ac:spMkLst>
            <pc:docMk/>
            <pc:sldMk cId="2980420486" sldId="2550"/>
            <ac:spMk id="4" creationId="{8055725F-C2EF-9F18-EB0A-1E8C7DA530C5}"/>
          </ac:spMkLst>
        </pc:spChg>
        <pc:spChg chg="add del mod">
          <ac:chgData name="Katy Wadsworth" userId="S::kwadsworth@parklane.cheshire.sch.uk::4caabe45-954c-4066-abd0-a5831f5273aa" providerId="AD" clId="Web-{BC8077FB-DD84-8E51-AC5A-EB051EA31890}" dt="2022-06-29T18:28:25.329" v="2128"/>
          <ac:spMkLst>
            <pc:docMk/>
            <pc:sldMk cId="2980420486" sldId="2550"/>
            <ac:spMk id="8" creationId="{ED96BF2F-148C-E18D-3ABC-0D5C9322BC06}"/>
          </ac:spMkLst>
        </pc:spChg>
        <pc:graphicFrameChg chg="add del mod ord modGraphic">
          <ac:chgData name="Katy Wadsworth" userId="S::kwadsworth@parklane.cheshire.sch.uk::4caabe45-954c-4066-abd0-a5831f5273aa" providerId="AD" clId="Web-{BC8077FB-DD84-8E51-AC5A-EB051EA31890}" dt="2022-06-29T18:28:18.938" v="2126"/>
          <ac:graphicFrameMkLst>
            <pc:docMk/>
            <pc:sldMk cId="2980420486" sldId="2550"/>
            <ac:graphicFrameMk id="9" creationId="{6B797372-1D9B-5D01-52AB-C2EB9E677ED0}"/>
          </ac:graphicFrameMkLst>
        </pc:graphicFrameChg>
      </pc:sldChg>
      <pc:sldChg chg="modSp">
        <pc:chgData name="Katy Wadsworth" userId="S::kwadsworth@parklane.cheshire.sch.uk::4caabe45-954c-4066-abd0-a5831f5273aa" providerId="AD" clId="Web-{BC8077FB-DD84-8E51-AC5A-EB051EA31890}" dt="2022-06-29T18:40:48.824" v="2682" actId="20577"/>
        <pc:sldMkLst>
          <pc:docMk/>
          <pc:sldMk cId="734039389" sldId="2558"/>
        </pc:sldMkLst>
        <pc:spChg chg="mod">
          <ac:chgData name="Katy Wadsworth" userId="S::kwadsworth@parklane.cheshire.sch.uk::4caabe45-954c-4066-abd0-a5831f5273aa" providerId="AD" clId="Web-{BC8077FB-DD84-8E51-AC5A-EB051EA31890}" dt="2022-06-29T18:40:48.824" v="2682" actId="20577"/>
          <ac:spMkLst>
            <pc:docMk/>
            <pc:sldMk cId="734039389" sldId="2558"/>
            <ac:spMk id="4" creationId="{F8FA6F27-47A5-4203-9B32-FB8ECF3F4406}"/>
          </ac:spMkLst>
        </pc:spChg>
      </pc:sldChg>
      <pc:sldChg chg="modSp">
        <pc:chgData name="Katy Wadsworth" userId="S::kwadsworth@parklane.cheshire.sch.uk::4caabe45-954c-4066-abd0-a5831f5273aa" providerId="AD" clId="Web-{BC8077FB-DD84-8E51-AC5A-EB051EA31890}" dt="2022-06-29T18:41:13.733" v="2684" actId="20577"/>
        <pc:sldMkLst>
          <pc:docMk/>
          <pc:sldMk cId="3391391701" sldId="2561"/>
        </pc:sldMkLst>
        <pc:spChg chg="mod">
          <ac:chgData name="Katy Wadsworth" userId="S::kwadsworth@parklane.cheshire.sch.uk::4caabe45-954c-4066-abd0-a5831f5273aa" providerId="AD" clId="Web-{BC8077FB-DD84-8E51-AC5A-EB051EA31890}" dt="2022-06-29T18:41:13.733" v="2684" actId="20577"/>
          <ac:spMkLst>
            <pc:docMk/>
            <pc:sldMk cId="3391391701" sldId="2561"/>
            <ac:spMk id="7" creationId="{962986F2-6FD5-BE23-EB0F-E4F99C1DE333}"/>
          </ac:spMkLst>
        </pc:spChg>
      </pc:sldChg>
      <pc:sldChg chg="modSp">
        <pc:chgData name="Katy Wadsworth" userId="S::kwadsworth@parklane.cheshire.sch.uk::4caabe45-954c-4066-abd0-a5831f5273aa" providerId="AD" clId="Web-{BC8077FB-DD84-8E51-AC5A-EB051EA31890}" dt="2022-06-29T18:41:22.936" v="2686" actId="20577"/>
        <pc:sldMkLst>
          <pc:docMk/>
          <pc:sldMk cId="1312406398" sldId="2562"/>
        </pc:sldMkLst>
        <pc:spChg chg="mod">
          <ac:chgData name="Katy Wadsworth" userId="S::kwadsworth@parklane.cheshire.sch.uk::4caabe45-954c-4066-abd0-a5831f5273aa" providerId="AD" clId="Web-{BC8077FB-DD84-8E51-AC5A-EB051EA31890}" dt="2022-06-29T18:41:22.936" v="2686" actId="20577"/>
          <ac:spMkLst>
            <pc:docMk/>
            <pc:sldMk cId="1312406398" sldId="2562"/>
            <ac:spMk id="7" creationId="{32C3927D-D1B6-2A32-4EDD-C65AE87B772D}"/>
          </ac:spMkLst>
        </pc:spChg>
      </pc:sldChg>
      <pc:sldChg chg="addSp delSp modSp">
        <pc:chgData name="Katy Wadsworth" userId="S::kwadsworth@parklane.cheshire.sch.uk::4caabe45-954c-4066-abd0-a5831f5273aa" providerId="AD" clId="Web-{BC8077FB-DD84-8E51-AC5A-EB051EA31890}" dt="2022-06-29T17:03:27.645" v="572" actId="20577"/>
        <pc:sldMkLst>
          <pc:docMk/>
          <pc:sldMk cId="299386434" sldId="2565"/>
        </pc:sldMkLst>
        <pc:spChg chg="del mod">
          <ac:chgData name="Katy Wadsworth" userId="S::kwadsworth@parklane.cheshire.sch.uk::4caabe45-954c-4066-abd0-a5831f5273aa" providerId="AD" clId="Web-{BC8077FB-DD84-8E51-AC5A-EB051EA31890}" dt="2022-06-29T16:24:55.924" v="12"/>
          <ac:spMkLst>
            <pc:docMk/>
            <pc:sldMk cId="299386434" sldId="2565"/>
            <ac:spMk id="3" creationId="{B366C6A6-4AF1-4257-AFD4-5B58B033F081}"/>
          </ac:spMkLst>
        </pc:spChg>
        <pc:spChg chg="mod">
          <ac:chgData name="Katy Wadsworth" userId="S::kwadsworth@parklane.cheshire.sch.uk::4caabe45-954c-4066-abd0-a5831f5273aa" providerId="AD" clId="Web-{BC8077FB-DD84-8E51-AC5A-EB051EA31890}" dt="2022-06-29T17:03:27.645" v="572" actId="20577"/>
          <ac:spMkLst>
            <pc:docMk/>
            <pc:sldMk cId="299386434" sldId="2565"/>
            <ac:spMk id="4" creationId="{2337BFAE-A0B8-BD9B-8308-470ED2944C77}"/>
          </ac:spMkLst>
        </pc:spChg>
        <pc:spChg chg="add del mod">
          <ac:chgData name="Katy Wadsworth" userId="S::kwadsworth@parklane.cheshire.sch.uk::4caabe45-954c-4066-abd0-a5831f5273aa" providerId="AD" clId="Web-{BC8077FB-DD84-8E51-AC5A-EB051EA31890}" dt="2022-06-29T16:25:36.144" v="19"/>
          <ac:spMkLst>
            <pc:docMk/>
            <pc:sldMk cId="299386434" sldId="2565"/>
            <ac:spMk id="8" creationId="{C1F3215B-36B9-6345-4191-45EAF3AF42AB}"/>
          </ac:spMkLst>
        </pc:spChg>
      </pc:sldChg>
      <pc:sldChg chg="addSp delSp modSp">
        <pc:chgData name="Katy Wadsworth" userId="S::kwadsworth@parklane.cheshire.sch.uk::4caabe45-954c-4066-abd0-a5831f5273aa" providerId="AD" clId="Web-{BC8077FB-DD84-8E51-AC5A-EB051EA31890}" dt="2022-06-29T17:46:59.455" v="1359" actId="20577"/>
        <pc:sldMkLst>
          <pc:docMk/>
          <pc:sldMk cId="850129880" sldId="2566"/>
        </pc:sldMkLst>
        <pc:spChg chg="mod">
          <ac:chgData name="Katy Wadsworth" userId="S::kwadsworth@parklane.cheshire.sch.uk::4caabe45-954c-4066-abd0-a5831f5273aa" providerId="AD" clId="Web-{BC8077FB-DD84-8E51-AC5A-EB051EA31890}" dt="2022-06-29T17:03:39.645" v="578" actId="20577"/>
          <ac:spMkLst>
            <pc:docMk/>
            <pc:sldMk cId="850129880" sldId="2566"/>
            <ac:spMk id="2" creationId="{0B6C07ED-1FD3-4BEB-ADE3-8C1CA1681133}"/>
          </ac:spMkLst>
        </pc:spChg>
        <pc:spChg chg="del mod">
          <ac:chgData name="Katy Wadsworth" userId="S::kwadsworth@parklane.cheshire.sch.uk::4caabe45-954c-4066-abd0-a5831f5273aa" providerId="AD" clId="Web-{BC8077FB-DD84-8E51-AC5A-EB051EA31890}" dt="2022-06-29T17:37:35.942" v="1257"/>
          <ac:spMkLst>
            <pc:docMk/>
            <pc:sldMk cId="850129880" sldId="2566"/>
            <ac:spMk id="3" creationId="{B366C6A6-4AF1-4257-AFD4-5B58B033F081}"/>
          </ac:spMkLst>
        </pc:spChg>
        <pc:spChg chg="add mod">
          <ac:chgData name="Katy Wadsworth" userId="S::kwadsworth@parklane.cheshire.sch.uk::4caabe45-954c-4066-abd0-a5831f5273aa" providerId="AD" clId="Web-{BC8077FB-DD84-8E51-AC5A-EB051EA31890}" dt="2022-06-29T17:46:59.455" v="1359" actId="20577"/>
          <ac:spMkLst>
            <pc:docMk/>
            <pc:sldMk cId="850129880" sldId="2566"/>
            <ac:spMk id="7" creationId="{088FFB43-31D9-6555-3A5A-FA410B552DB1}"/>
          </ac:spMkLst>
        </pc:spChg>
        <pc:spChg chg="add del mod">
          <ac:chgData name="Katy Wadsworth" userId="S::kwadsworth@parklane.cheshire.sch.uk::4caabe45-954c-4066-abd0-a5831f5273aa" providerId="AD" clId="Web-{BC8077FB-DD84-8E51-AC5A-EB051EA31890}" dt="2022-06-29T17:37:40.849" v="1259"/>
          <ac:spMkLst>
            <pc:docMk/>
            <pc:sldMk cId="850129880" sldId="2566"/>
            <ac:spMk id="9" creationId="{95E24E30-7ADD-3FB2-37E1-B154A543EEBB}"/>
          </ac:spMkLst>
        </pc:spChg>
        <pc:picChg chg="del">
          <ac:chgData name="Katy Wadsworth" userId="S::kwadsworth@parklane.cheshire.sch.uk::4caabe45-954c-4066-abd0-a5831f5273aa" providerId="AD" clId="Web-{BC8077FB-DD84-8E51-AC5A-EB051EA31890}" dt="2022-06-29T17:37:42.458" v="1260"/>
          <ac:picMkLst>
            <pc:docMk/>
            <pc:sldMk cId="850129880" sldId="2566"/>
            <ac:picMk id="4" creationId="{CC728122-A231-F9CD-998B-4B39ED363EE9}"/>
          </ac:picMkLst>
        </pc:picChg>
      </pc:sldChg>
      <pc:sldChg chg="addSp delSp modSp">
        <pc:chgData name="Katy Wadsworth" userId="S::kwadsworth@parklane.cheshire.sch.uk::4caabe45-954c-4066-abd0-a5831f5273aa" providerId="AD" clId="Web-{BC8077FB-DD84-8E51-AC5A-EB051EA31890}" dt="2022-06-29T18:42:19.003" v="2687" actId="1076"/>
        <pc:sldMkLst>
          <pc:docMk/>
          <pc:sldMk cId="1094576786" sldId="2567"/>
        </pc:sldMkLst>
        <pc:spChg chg="del mod">
          <ac:chgData name="Katy Wadsworth" userId="S::kwadsworth@parklane.cheshire.sch.uk::4caabe45-954c-4066-abd0-a5831f5273aa" providerId="AD" clId="Web-{BC8077FB-DD84-8E51-AC5A-EB051EA31890}" dt="2022-06-29T18:10:05.634" v="1702"/>
          <ac:spMkLst>
            <pc:docMk/>
            <pc:sldMk cId="1094576786" sldId="2567"/>
            <ac:spMk id="3" creationId="{B366C6A6-4AF1-4257-AFD4-5B58B033F081}"/>
          </ac:spMkLst>
        </pc:spChg>
        <pc:spChg chg="mod">
          <ac:chgData name="Katy Wadsworth" userId="S::kwadsworth@parklane.cheshire.sch.uk::4caabe45-954c-4066-abd0-a5831f5273aa" providerId="AD" clId="Web-{BC8077FB-DD84-8E51-AC5A-EB051EA31890}" dt="2022-06-29T18:42:19.003" v="2687" actId="1076"/>
          <ac:spMkLst>
            <pc:docMk/>
            <pc:sldMk cId="1094576786" sldId="2567"/>
            <ac:spMk id="4" creationId="{CDE63E34-24B4-5943-C5DC-1C1924C34F54}"/>
          </ac:spMkLst>
        </pc:spChg>
        <pc:spChg chg="add del mod">
          <ac:chgData name="Katy Wadsworth" userId="S::kwadsworth@parklane.cheshire.sch.uk::4caabe45-954c-4066-abd0-a5831f5273aa" providerId="AD" clId="Web-{BC8077FB-DD84-8E51-AC5A-EB051EA31890}" dt="2022-06-29T18:10:15.401" v="1705"/>
          <ac:spMkLst>
            <pc:docMk/>
            <pc:sldMk cId="1094576786" sldId="2567"/>
            <ac:spMk id="8" creationId="{DD0016F5-5F7D-1FB3-B596-E40174B99ABD}"/>
          </ac:spMkLst>
        </pc:spChg>
      </pc:sldChg>
      <pc:sldChg chg="add del replId">
        <pc:chgData name="Katy Wadsworth" userId="S::kwadsworth@parklane.cheshire.sch.uk::4caabe45-954c-4066-abd0-a5831f5273aa" providerId="AD" clId="Web-{BC8077FB-DD84-8E51-AC5A-EB051EA31890}" dt="2022-06-29T17:02:51.784" v="567"/>
        <pc:sldMkLst>
          <pc:docMk/>
          <pc:sldMk cId="205641852" sldId="2568"/>
        </pc:sldMkLst>
      </pc:sldChg>
      <pc:sldChg chg="add del replId">
        <pc:chgData name="Katy Wadsworth" userId="S::kwadsworth@parklane.cheshire.sch.uk::4caabe45-954c-4066-abd0-a5831f5273aa" providerId="AD" clId="Web-{BC8077FB-DD84-8E51-AC5A-EB051EA31890}" dt="2022-06-29T17:03:08.722" v="569"/>
        <pc:sldMkLst>
          <pc:docMk/>
          <pc:sldMk cId="4117946168" sldId="256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75239" cy="501560"/>
          </a:xfrm>
          <a:prstGeom prst="rect">
            <a:avLst/>
          </a:prstGeom>
        </p:spPr>
        <p:txBody>
          <a:bodyPr vert="horz" lIns="92187" tIns="46094" rIns="92187" bIns="46094" rtlCol="0"/>
          <a:lstStyle>
            <a:lvl1pPr algn="l">
              <a:defRPr sz="1200"/>
            </a:lvl1pPr>
          </a:lstStyle>
          <a:p>
            <a:endParaRPr lang="en-GB"/>
          </a:p>
        </p:txBody>
      </p:sp>
      <p:sp>
        <p:nvSpPr>
          <p:cNvPr id="3" name="Date Placeholder 2"/>
          <p:cNvSpPr>
            <a:spLocks noGrp="1"/>
          </p:cNvSpPr>
          <p:nvPr>
            <p:ph type="dt" sz="quarter" idx="1"/>
          </p:nvPr>
        </p:nvSpPr>
        <p:spPr>
          <a:xfrm>
            <a:off x="3889110" y="1"/>
            <a:ext cx="2975239" cy="501560"/>
          </a:xfrm>
          <a:prstGeom prst="rect">
            <a:avLst/>
          </a:prstGeom>
        </p:spPr>
        <p:txBody>
          <a:bodyPr vert="horz" lIns="92187" tIns="46094" rIns="92187" bIns="46094" rtlCol="0"/>
          <a:lstStyle>
            <a:lvl1pPr algn="r">
              <a:defRPr sz="1200"/>
            </a:lvl1pPr>
          </a:lstStyle>
          <a:p>
            <a:fld id="{AA15000A-26A5-4F4F-8E45-0BEE4AFFB344}" type="datetimeFigureOut">
              <a:rPr lang="en-GB" smtClean="0"/>
              <a:t>30/06/2022</a:t>
            </a:fld>
            <a:endParaRPr lang="en-GB"/>
          </a:p>
        </p:txBody>
      </p:sp>
      <p:sp>
        <p:nvSpPr>
          <p:cNvPr id="4" name="Footer Placeholder 3"/>
          <p:cNvSpPr>
            <a:spLocks noGrp="1"/>
          </p:cNvSpPr>
          <p:nvPr>
            <p:ph type="ftr" sz="quarter" idx="2"/>
          </p:nvPr>
        </p:nvSpPr>
        <p:spPr>
          <a:xfrm>
            <a:off x="1" y="9494930"/>
            <a:ext cx="2975239" cy="501559"/>
          </a:xfrm>
          <a:prstGeom prst="rect">
            <a:avLst/>
          </a:prstGeom>
        </p:spPr>
        <p:txBody>
          <a:bodyPr vert="horz" lIns="92187" tIns="46094" rIns="92187" bIns="46094" rtlCol="0" anchor="b"/>
          <a:lstStyle>
            <a:lvl1pPr algn="l">
              <a:defRPr sz="1200"/>
            </a:lvl1pPr>
          </a:lstStyle>
          <a:p>
            <a:endParaRPr lang="en-GB"/>
          </a:p>
        </p:txBody>
      </p:sp>
      <p:sp>
        <p:nvSpPr>
          <p:cNvPr id="5" name="Slide Number Placeholder 4"/>
          <p:cNvSpPr>
            <a:spLocks noGrp="1"/>
          </p:cNvSpPr>
          <p:nvPr>
            <p:ph type="sldNum" sz="quarter" idx="3"/>
          </p:nvPr>
        </p:nvSpPr>
        <p:spPr>
          <a:xfrm>
            <a:off x="3889110" y="9494930"/>
            <a:ext cx="2975239" cy="501559"/>
          </a:xfrm>
          <a:prstGeom prst="rect">
            <a:avLst/>
          </a:prstGeom>
        </p:spPr>
        <p:txBody>
          <a:bodyPr vert="horz" lIns="92187" tIns="46094" rIns="92187" bIns="46094" rtlCol="0" anchor="b"/>
          <a:lstStyle>
            <a:lvl1pPr algn="r">
              <a:defRPr sz="1200"/>
            </a:lvl1pPr>
          </a:lstStyle>
          <a:p>
            <a:fld id="{CDCCEB00-E524-495A-AD23-667AF99B9572}" type="slidenum">
              <a:rPr lang="en-GB" smtClean="0"/>
              <a:t>‹#›</a:t>
            </a:fld>
            <a:endParaRPr lang="en-GB"/>
          </a:p>
        </p:txBody>
      </p:sp>
    </p:spTree>
    <p:extLst>
      <p:ext uri="{BB962C8B-B14F-4D97-AF65-F5344CB8AC3E}">
        <p14:creationId xmlns:p14="http://schemas.microsoft.com/office/powerpoint/2010/main" val="35114997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75239" cy="501560"/>
          </a:xfrm>
          <a:prstGeom prst="rect">
            <a:avLst/>
          </a:prstGeom>
        </p:spPr>
        <p:txBody>
          <a:bodyPr vert="horz" lIns="92187" tIns="46094" rIns="92187" bIns="46094" rtlCol="0"/>
          <a:lstStyle>
            <a:lvl1pPr algn="l">
              <a:defRPr sz="1200"/>
            </a:lvl1pPr>
          </a:lstStyle>
          <a:p>
            <a:endParaRPr lang="en-US"/>
          </a:p>
        </p:txBody>
      </p:sp>
      <p:sp>
        <p:nvSpPr>
          <p:cNvPr id="3" name="Date Placeholder 2"/>
          <p:cNvSpPr>
            <a:spLocks noGrp="1"/>
          </p:cNvSpPr>
          <p:nvPr>
            <p:ph type="dt" idx="1"/>
          </p:nvPr>
        </p:nvSpPr>
        <p:spPr>
          <a:xfrm>
            <a:off x="3889110" y="1"/>
            <a:ext cx="2975239" cy="501560"/>
          </a:xfrm>
          <a:prstGeom prst="rect">
            <a:avLst/>
          </a:prstGeom>
        </p:spPr>
        <p:txBody>
          <a:bodyPr vert="horz" lIns="92187" tIns="46094" rIns="92187" bIns="46094" rtlCol="0"/>
          <a:lstStyle>
            <a:lvl1pPr algn="r">
              <a:defRPr sz="1200"/>
            </a:lvl1pPr>
          </a:lstStyle>
          <a:p>
            <a:fld id="{FAB3B744-6079-4640-A005-C795F3FBEB00}" type="datetimeFigureOut">
              <a:t>6/30/2022</a:t>
            </a:fld>
            <a:endParaRPr lang="en-US"/>
          </a:p>
        </p:txBody>
      </p:sp>
      <p:sp>
        <p:nvSpPr>
          <p:cNvPr id="4" name="Slide Image Placeholder 3"/>
          <p:cNvSpPr>
            <a:spLocks noGrp="1" noRot="1" noChangeAspect="1"/>
          </p:cNvSpPr>
          <p:nvPr>
            <p:ph type="sldImg" idx="2"/>
          </p:nvPr>
        </p:nvSpPr>
        <p:spPr>
          <a:xfrm>
            <a:off x="434975" y="1249363"/>
            <a:ext cx="5995988" cy="3373437"/>
          </a:xfrm>
          <a:prstGeom prst="rect">
            <a:avLst/>
          </a:prstGeom>
          <a:noFill/>
          <a:ln w="12700">
            <a:solidFill>
              <a:prstClr val="black"/>
            </a:solidFill>
          </a:ln>
        </p:spPr>
        <p:txBody>
          <a:bodyPr vert="horz" lIns="92187" tIns="46094" rIns="92187" bIns="46094" rtlCol="0" anchor="ctr"/>
          <a:lstStyle/>
          <a:p>
            <a:endParaRPr lang="en-US"/>
          </a:p>
        </p:txBody>
      </p:sp>
      <p:sp>
        <p:nvSpPr>
          <p:cNvPr id="5" name="Notes Placeholder 4"/>
          <p:cNvSpPr>
            <a:spLocks noGrp="1"/>
          </p:cNvSpPr>
          <p:nvPr>
            <p:ph type="body" sz="quarter" idx="3"/>
          </p:nvPr>
        </p:nvSpPr>
        <p:spPr>
          <a:xfrm>
            <a:off x="686594" y="4810810"/>
            <a:ext cx="5492750" cy="3936117"/>
          </a:xfrm>
          <a:prstGeom prst="rect">
            <a:avLst/>
          </a:prstGeom>
        </p:spPr>
        <p:txBody>
          <a:bodyPr vert="horz" lIns="92187" tIns="46094" rIns="92187" bIns="4609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494930"/>
            <a:ext cx="2975239" cy="501559"/>
          </a:xfrm>
          <a:prstGeom prst="rect">
            <a:avLst/>
          </a:prstGeom>
        </p:spPr>
        <p:txBody>
          <a:bodyPr vert="horz" lIns="92187" tIns="46094" rIns="92187" bIns="46094" rtlCol="0" anchor="b"/>
          <a:lstStyle>
            <a:lvl1pPr algn="l">
              <a:defRPr sz="1200"/>
            </a:lvl1pPr>
          </a:lstStyle>
          <a:p>
            <a:endParaRPr lang="en-US"/>
          </a:p>
        </p:txBody>
      </p:sp>
      <p:sp>
        <p:nvSpPr>
          <p:cNvPr id="7" name="Slide Number Placeholder 6"/>
          <p:cNvSpPr>
            <a:spLocks noGrp="1"/>
          </p:cNvSpPr>
          <p:nvPr>
            <p:ph type="sldNum" sz="quarter" idx="5"/>
          </p:nvPr>
        </p:nvSpPr>
        <p:spPr>
          <a:xfrm>
            <a:off x="3889110" y="9494930"/>
            <a:ext cx="2975239" cy="501559"/>
          </a:xfrm>
          <a:prstGeom prst="rect">
            <a:avLst/>
          </a:prstGeom>
        </p:spPr>
        <p:txBody>
          <a:bodyPr vert="horz" lIns="92187" tIns="46094" rIns="92187" bIns="46094" rtlCol="0" anchor="b"/>
          <a:lstStyle>
            <a:lvl1pPr algn="r">
              <a:defRPr sz="1200"/>
            </a:lvl1pPr>
          </a:lstStyle>
          <a:p>
            <a:fld id="{FE938A8F-2A48-AA46-B2F0-9965489829C9}" type="slidenum">
              <a:t>‹#›</a:t>
            </a:fld>
            <a:endParaRPr lang="en-US"/>
          </a:p>
        </p:txBody>
      </p:sp>
    </p:spTree>
    <p:extLst>
      <p:ext uri="{BB962C8B-B14F-4D97-AF65-F5344CB8AC3E}">
        <p14:creationId xmlns:p14="http://schemas.microsoft.com/office/powerpoint/2010/main" val="272495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E938A8F-2A48-AA46-B2F0-9965489829C9}" type="slidenum">
              <a:rPr lang="en-GB" smtClean="0"/>
              <a:t>1</a:t>
            </a:fld>
            <a:endParaRPr lang="en-GB"/>
          </a:p>
        </p:txBody>
      </p:sp>
    </p:spTree>
    <p:extLst>
      <p:ext uri="{BB962C8B-B14F-4D97-AF65-F5344CB8AC3E}">
        <p14:creationId xmlns:p14="http://schemas.microsoft.com/office/powerpoint/2010/main" val="4179580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9C93630-BFE7-4D7E-8336-D3343F5AB2A1}" type="slidenum">
              <a:rPr lang="en-GB" smtClean="0"/>
              <a:t>9</a:t>
            </a:fld>
            <a:endParaRPr lang="en-GB"/>
          </a:p>
        </p:txBody>
      </p:sp>
    </p:spTree>
    <p:extLst>
      <p:ext uri="{BB962C8B-B14F-4D97-AF65-F5344CB8AC3E}">
        <p14:creationId xmlns:p14="http://schemas.microsoft.com/office/powerpoint/2010/main" val="665297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9C93630-BFE7-4D7E-8336-D3343F5AB2A1}" type="slidenum">
              <a:rPr lang="en-GB" smtClean="0"/>
              <a:t>10</a:t>
            </a:fld>
            <a:endParaRPr lang="en-GB"/>
          </a:p>
        </p:txBody>
      </p:sp>
    </p:spTree>
    <p:extLst>
      <p:ext uri="{BB962C8B-B14F-4D97-AF65-F5344CB8AC3E}">
        <p14:creationId xmlns:p14="http://schemas.microsoft.com/office/powerpoint/2010/main" val="1642386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9C93630-BFE7-4D7E-8336-D3343F5AB2A1}" type="slidenum">
              <a:rPr lang="en-GB" smtClean="0"/>
              <a:t>11</a:t>
            </a:fld>
            <a:endParaRPr lang="en-GB"/>
          </a:p>
        </p:txBody>
      </p:sp>
    </p:spTree>
    <p:extLst>
      <p:ext uri="{BB962C8B-B14F-4D97-AF65-F5344CB8AC3E}">
        <p14:creationId xmlns:p14="http://schemas.microsoft.com/office/powerpoint/2010/main" val="294046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9C93630-BFE7-4D7E-8336-D3343F5AB2A1}" type="slidenum">
              <a:rPr lang="en-GB" smtClean="0"/>
              <a:t>12</a:t>
            </a:fld>
            <a:endParaRPr lang="en-GB"/>
          </a:p>
        </p:txBody>
      </p:sp>
    </p:spTree>
    <p:extLst>
      <p:ext uri="{BB962C8B-B14F-4D97-AF65-F5344CB8AC3E}">
        <p14:creationId xmlns:p14="http://schemas.microsoft.com/office/powerpoint/2010/main" val="3273420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9C93630-BFE7-4D7E-8336-D3343F5AB2A1}" type="slidenum">
              <a:rPr lang="en-GB" smtClean="0"/>
              <a:t>13</a:t>
            </a:fld>
            <a:endParaRPr lang="en-GB"/>
          </a:p>
        </p:txBody>
      </p:sp>
    </p:spTree>
    <p:extLst>
      <p:ext uri="{BB962C8B-B14F-4D97-AF65-F5344CB8AC3E}">
        <p14:creationId xmlns:p14="http://schemas.microsoft.com/office/powerpoint/2010/main" val="2240939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9C93630-BFE7-4D7E-8336-D3343F5AB2A1}" type="slidenum">
              <a:rPr lang="en-GB" smtClean="0"/>
              <a:t>14</a:t>
            </a:fld>
            <a:endParaRPr lang="en-GB"/>
          </a:p>
        </p:txBody>
      </p:sp>
    </p:spTree>
    <p:extLst>
      <p:ext uri="{BB962C8B-B14F-4D97-AF65-F5344CB8AC3E}">
        <p14:creationId xmlns:p14="http://schemas.microsoft.com/office/powerpoint/2010/main" val="3761005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93630-BFE7-4D7E-8336-D3343F5AB2A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172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9C93630-BFE7-4D7E-8336-D3343F5AB2A1}" type="slidenum">
              <a:rPr lang="en-GB" smtClean="0"/>
              <a:t>16</a:t>
            </a:fld>
            <a:endParaRPr lang="en-GB"/>
          </a:p>
        </p:txBody>
      </p:sp>
    </p:spTree>
    <p:extLst>
      <p:ext uri="{BB962C8B-B14F-4D97-AF65-F5344CB8AC3E}">
        <p14:creationId xmlns:p14="http://schemas.microsoft.com/office/powerpoint/2010/main" val="37551172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9C93630-BFE7-4D7E-8336-D3343F5AB2A1}" type="slidenum">
              <a:rPr lang="en-GB" smtClean="0"/>
              <a:t>17</a:t>
            </a:fld>
            <a:endParaRPr lang="en-GB"/>
          </a:p>
        </p:txBody>
      </p:sp>
    </p:spTree>
    <p:extLst>
      <p:ext uri="{BB962C8B-B14F-4D97-AF65-F5344CB8AC3E}">
        <p14:creationId xmlns:p14="http://schemas.microsoft.com/office/powerpoint/2010/main" val="40619117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9C93630-BFE7-4D7E-8336-D3343F5AB2A1}" type="slidenum">
              <a:rPr lang="en-GB" smtClean="0"/>
              <a:t>18</a:t>
            </a:fld>
            <a:endParaRPr lang="en-GB"/>
          </a:p>
        </p:txBody>
      </p:sp>
    </p:spTree>
    <p:extLst>
      <p:ext uri="{BB962C8B-B14F-4D97-AF65-F5344CB8AC3E}">
        <p14:creationId xmlns:p14="http://schemas.microsoft.com/office/powerpoint/2010/main" val="1484165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1442966B-271C-45CB-85D7-FD5B203CAEC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89290E87-1B01-477B-AA37-DFEFEB7DB80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8132" name="Slide Number Placeholder 3">
            <a:extLst>
              <a:ext uri="{FF2B5EF4-FFF2-40B4-BE49-F238E27FC236}">
                <a16:creationId xmlns:a16="http://schemas.microsoft.com/office/drawing/2014/main" id="{BB5E044B-880B-465B-A15B-CD4DCAABD7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0870" indent="-284950">
              <a:defRPr>
                <a:solidFill>
                  <a:schemeClr val="tx1"/>
                </a:solidFill>
                <a:latin typeface="Calibri" panose="020F0502020204030204" pitchFamily="34" charset="0"/>
                <a:cs typeface="Arial" panose="020B0604020202020204" pitchFamily="34" charset="0"/>
              </a:defRPr>
            </a:lvl2pPr>
            <a:lvl3pPr marL="1139800" indent="-227960">
              <a:defRPr>
                <a:solidFill>
                  <a:schemeClr val="tx1"/>
                </a:solidFill>
                <a:latin typeface="Calibri" panose="020F0502020204030204" pitchFamily="34" charset="0"/>
                <a:cs typeface="Arial" panose="020B0604020202020204" pitchFamily="34" charset="0"/>
              </a:defRPr>
            </a:lvl3pPr>
            <a:lvl4pPr marL="1595719" indent="-227960">
              <a:defRPr>
                <a:solidFill>
                  <a:schemeClr val="tx1"/>
                </a:solidFill>
                <a:latin typeface="Calibri" panose="020F0502020204030204" pitchFamily="34" charset="0"/>
                <a:cs typeface="Arial" panose="020B0604020202020204" pitchFamily="34" charset="0"/>
              </a:defRPr>
            </a:lvl4pPr>
            <a:lvl5pPr marL="2051639" indent="-227960">
              <a:defRPr>
                <a:solidFill>
                  <a:schemeClr val="tx1"/>
                </a:solidFill>
                <a:latin typeface="Calibri" panose="020F0502020204030204" pitchFamily="34" charset="0"/>
                <a:cs typeface="Arial" panose="020B0604020202020204" pitchFamily="34" charset="0"/>
              </a:defRPr>
            </a:lvl5pPr>
            <a:lvl6pPr marL="2507559" indent="-227960" defTabSz="45592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63479" indent="-227960" defTabSz="45592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19399" indent="-227960" defTabSz="45592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75319" indent="-227960" defTabSz="45592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F022E60-AF39-4889-B800-363160990456}" type="slidenum">
              <a:rPr lang="en-GB" altLang="en-US" smtClean="0"/>
              <a:pPr/>
              <a:t>2</a:t>
            </a:fld>
            <a:endParaRPr lang="en-GB" altLang="en-US"/>
          </a:p>
        </p:txBody>
      </p:sp>
    </p:spTree>
    <p:extLst>
      <p:ext uri="{BB962C8B-B14F-4D97-AF65-F5344CB8AC3E}">
        <p14:creationId xmlns:p14="http://schemas.microsoft.com/office/powerpoint/2010/main" val="783488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1442966B-271C-45CB-85D7-FD5B203CAEC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89290E87-1B01-477B-AA37-DFEFEB7DB80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8132" name="Slide Number Placeholder 3">
            <a:extLst>
              <a:ext uri="{FF2B5EF4-FFF2-40B4-BE49-F238E27FC236}">
                <a16:creationId xmlns:a16="http://schemas.microsoft.com/office/drawing/2014/main" id="{BB5E044B-880B-465B-A15B-CD4DCAABD7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0870" indent="-284950">
              <a:defRPr>
                <a:solidFill>
                  <a:schemeClr val="tx1"/>
                </a:solidFill>
                <a:latin typeface="Calibri" panose="020F0502020204030204" pitchFamily="34" charset="0"/>
                <a:cs typeface="Arial" panose="020B0604020202020204" pitchFamily="34" charset="0"/>
              </a:defRPr>
            </a:lvl2pPr>
            <a:lvl3pPr marL="1139800" indent="-227960">
              <a:defRPr>
                <a:solidFill>
                  <a:schemeClr val="tx1"/>
                </a:solidFill>
                <a:latin typeface="Calibri" panose="020F0502020204030204" pitchFamily="34" charset="0"/>
                <a:cs typeface="Arial" panose="020B0604020202020204" pitchFamily="34" charset="0"/>
              </a:defRPr>
            </a:lvl3pPr>
            <a:lvl4pPr marL="1595719" indent="-227960">
              <a:defRPr>
                <a:solidFill>
                  <a:schemeClr val="tx1"/>
                </a:solidFill>
                <a:latin typeface="Calibri" panose="020F0502020204030204" pitchFamily="34" charset="0"/>
                <a:cs typeface="Arial" panose="020B0604020202020204" pitchFamily="34" charset="0"/>
              </a:defRPr>
            </a:lvl4pPr>
            <a:lvl5pPr marL="2051639" indent="-227960">
              <a:defRPr>
                <a:solidFill>
                  <a:schemeClr val="tx1"/>
                </a:solidFill>
                <a:latin typeface="Calibri" panose="020F0502020204030204" pitchFamily="34" charset="0"/>
                <a:cs typeface="Arial" panose="020B0604020202020204" pitchFamily="34" charset="0"/>
              </a:defRPr>
            </a:lvl5pPr>
            <a:lvl6pPr marL="2507559" indent="-227960" defTabSz="45592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63479" indent="-227960" defTabSz="45592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19399" indent="-227960" defTabSz="45592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75319" indent="-227960" defTabSz="45592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F022E60-AF39-4889-B800-363160990456}" type="slidenum">
              <a:rPr lang="en-GB" altLang="en-US" smtClean="0"/>
              <a:pPr/>
              <a:t>3</a:t>
            </a:fld>
            <a:endParaRPr lang="en-GB" altLang="en-US"/>
          </a:p>
        </p:txBody>
      </p:sp>
    </p:spTree>
    <p:extLst>
      <p:ext uri="{BB962C8B-B14F-4D97-AF65-F5344CB8AC3E}">
        <p14:creationId xmlns:p14="http://schemas.microsoft.com/office/powerpoint/2010/main" val="3961470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1442966B-271C-45CB-85D7-FD5B203CAEC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89290E87-1B01-477B-AA37-DFEFEB7DB80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8132" name="Slide Number Placeholder 3">
            <a:extLst>
              <a:ext uri="{FF2B5EF4-FFF2-40B4-BE49-F238E27FC236}">
                <a16:creationId xmlns:a16="http://schemas.microsoft.com/office/drawing/2014/main" id="{BB5E044B-880B-465B-A15B-CD4DCAABD7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0870" indent="-284950">
              <a:defRPr>
                <a:solidFill>
                  <a:schemeClr val="tx1"/>
                </a:solidFill>
                <a:latin typeface="Calibri" panose="020F0502020204030204" pitchFamily="34" charset="0"/>
                <a:cs typeface="Arial" panose="020B0604020202020204" pitchFamily="34" charset="0"/>
              </a:defRPr>
            </a:lvl2pPr>
            <a:lvl3pPr marL="1139800" indent="-227960">
              <a:defRPr>
                <a:solidFill>
                  <a:schemeClr val="tx1"/>
                </a:solidFill>
                <a:latin typeface="Calibri" panose="020F0502020204030204" pitchFamily="34" charset="0"/>
                <a:cs typeface="Arial" panose="020B0604020202020204" pitchFamily="34" charset="0"/>
              </a:defRPr>
            </a:lvl3pPr>
            <a:lvl4pPr marL="1595719" indent="-227960">
              <a:defRPr>
                <a:solidFill>
                  <a:schemeClr val="tx1"/>
                </a:solidFill>
                <a:latin typeface="Calibri" panose="020F0502020204030204" pitchFamily="34" charset="0"/>
                <a:cs typeface="Arial" panose="020B0604020202020204" pitchFamily="34" charset="0"/>
              </a:defRPr>
            </a:lvl4pPr>
            <a:lvl5pPr marL="2051639" indent="-227960">
              <a:defRPr>
                <a:solidFill>
                  <a:schemeClr val="tx1"/>
                </a:solidFill>
                <a:latin typeface="Calibri" panose="020F0502020204030204" pitchFamily="34" charset="0"/>
                <a:cs typeface="Arial" panose="020B0604020202020204" pitchFamily="34" charset="0"/>
              </a:defRPr>
            </a:lvl5pPr>
            <a:lvl6pPr marL="2507559" indent="-227960" defTabSz="45592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63479" indent="-227960" defTabSz="45592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19399" indent="-227960" defTabSz="45592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75319" indent="-227960" defTabSz="45592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F022E60-AF39-4889-B800-363160990456}" type="slidenum">
              <a:rPr lang="en-GB" altLang="en-US" smtClean="0"/>
              <a:pPr/>
              <a:t>4</a:t>
            </a:fld>
            <a:endParaRPr lang="en-GB" altLang="en-US"/>
          </a:p>
        </p:txBody>
      </p:sp>
    </p:spTree>
    <p:extLst>
      <p:ext uri="{BB962C8B-B14F-4D97-AF65-F5344CB8AC3E}">
        <p14:creationId xmlns:p14="http://schemas.microsoft.com/office/powerpoint/2010/main" val="3848618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9C93630-BFE7-4D7E-8336-D3343F5AB2A1}" type="slidenum">
              <a:rPr lang="en-GB" smtClean="0"/>
              <a:t>5</a:t>
            </a:fld>
            <a:endParaRPr lang="en-GB"/>
          </a:p>
        </p:txBody>
      </p:sp>
    </p:spTree>
    <p:extLst>
      <p:ext uri="{BB962C8B-B14F-4D97-AF65-F5344CB8AC3E}">
        <p14:creationId xmlns:p14="http://schemas.microsoft.com/office/powerpoint/2010/main" val="1168078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9C93630-BFE7-4D7E-8336-D3343F5AB2A1}" type="slidenum">
              <a:rPr lang="en-GB" smtClean="0"/>
              <a:t>6</a:t>
            </a:fld>
            <a:endParaRPr lang="en-GB"/>
          </a:p>
        </p:txBody>
      </p:sp>
    </p:spTree>
    <p:extLst>
      <p:ext uri="{BB962C8B-B14F-4D97-AF65-F5344CB8AC3E}">
        <p14:creationId xmlns:p14="http://schemas.microsoft.com/office/powerpoint/2010/main" val="3670762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9C93630-BFE7-4D7E-8336-D3343F5AB2A1}" type="slidenum">
              <a:rPr lang="en-GB" smtClean="0"/>
              <a:t>7</a:t>
            </a:fld>
            <a:endParaRPr lang="en-GB"/>
          </a:p>
        </p:txBody>
      </p:sp>
    </p:spTree>
    <p:extLst>
      <p:ext uri="{BB962C8B-B14F-4D97-AF65-F5344CB8AC3E}">
        <p14:creationId xmlns:p14="http://schemas.microsoft.com/office/powerpoint/2010/main" val="3697297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9C93630-BFE7-4D7E-8336-D3343F5AB2A1}" type="slidenum">
              <a:rPr lang="en-GB" smtClean="0"/>
              <a:t>9</a:t>
            </a:fld>
            <a:endParaRPr lang="en-GB"/>
          </a:p>
        </p:txBody>
      </p:sp>
    </p:spTree>
    <p:extLst>
      <p:ext uri="{BB962C8B-B14F-4D97-AF65-F5344CB8AC3E}">
        <p14:creationId xmlns:p14="http://schemas.microsoft.com/office/powerpoint/2010/main" val="1294981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9C93630-BFE7-4D7E-8336-D3343F5AB2A1}" type="slidenum">
              <a:rPr lang="en-GB" smtClean="0"/>
              <a:t>8</a:t>
            </a:fld>
            <a:endParaRPr lang="en-GB"/>
          </a:p>
        </p:txBody>
      </p:sp>
    </p:spTree>
    <p:extLst>
      <p:ext uri="{BB962C8B-B14F-4D97-AF65-F5344CB8AC3E}">
        <p14:creationId xmlns:p14="http://schemas.microsoft.com/office/powerpoint/2010/main" val="26077083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39893" y="4102100"/>
            <a:ext cx="4797902" cy="2765043"/>
          </a:xfrm>
          <a:prstGeom prst="rect">
            <a:avLst/>
          </a:prstGeom>
        </p:spPr>
      </p:pic>
      <p:cxnSp>
        <p:nvCxnSpPr>
          <p:cNvPr id="7" name="Straight Connector 6"/>
          <p:cNvCxnSpPr/>
          <p:nvPr userDrawn="1"/>
        </p:nvCxnSpPr>
        <p:spPr>
          <a:xfrm>
            <a:off x="655320" y="2423160"/>
            <a:ext cx="0" cy="2340864"/>
          </a:xfrm>
          <a:prstGeom prst="line">
            <a:avLst/>
          </a:prstGeom>
          <a:ln w="15875">
            <a:solidFill>
              <a:srgbClr val="FFDF00"/>
            </a:solidFill>
          </a:ln>
        </p:spPr>
        <p:style>
          <a:lnRef idx="1">
            <a:schemeClr val="accent1"/>
          </a:lnRef>
          <a:fillRef idx="0">
            <a:schemeClr val="accent1"/>
          </a:fillRef>
          <a:effectRef idx="0">
            <a:schemeClr val="accent1"/>
          </a:effectRef>
          <a:fontRef idx="minor">
            <a:schemeClr val="tx1"/>
          </a:fontRef>
        </p:style>
      </p:cxnSp>
      <p:sp>
        <p:nvSpPr>
          <p:cNvPr id="17" name="Text Placeholder 16"/>
          <p:cNvSpPr>
            <a:spLocks noGrp="1"/>
          </p:cNvSpPr>
          <p:nvPr>
            <p:ph type="body" sz="quarter" idx="12" hasCustomPrompt="1"/>
          </p:nvPr>
        </p:nvSpPr>
        <p:spPr>
          <a:xfrm>
            <a:off x="897635" y="2423160"/>
            <a:ext cx="4865687" cy="1325880"/>
          </a:xfrm>
          <a:prstGeom prst="rect">
            <a:avLst/>
          </a:prstGeom>
        </p:spPr>
        <p:txBody>
          <a:bodyPr/>
          <a:lstStyle>
            <a:lvl1pPr marL="0" indent="0">
              <a:buFontTx/>
              <a:buNone/>
              <a:defRPr sz="4000" b="0" i="0" baseline="0">
                <a:solidFill>
                  <a:srgbClr val="FFDF00"/>
                </a:solidFill>
                <a:latin typeface="Roboto Light" charset="0"/>
                <a:ea typeface="Roboto Light" charset="0"/>
                <a:cs typeface="Roboto Light" charset="0"/>
              </a:defRPr>
            </a:lvl1pPr>
            <a:lvl2pPr marL="457200" indent="0">
              <a:buFontTx/>
              <a:buNone/>
              <a:defRPr>
                <a:solidFill>
                  <a:srgbClr val="D2313D"/>
                </a:solidFill>
                <a:latin typeface="Roboto" charset="0"/>
                <a:ea typeface="Roboto" charset="0"/>
                <a:cs typeface="Roboto" charset="0"/>
              </a:defRPr>
            </a:lvl2pPr>
            <a:lvl3pPr marL="914400" indent="0">
              <a:buFontTx/>
              <a:buNone/>
              <a:defRPr>
                <a:solidFill>
                  <a:srgbClr val="D2313D"/>
                </a:solidFill>
                <a:latin typeface="Roboto" charset="0"/>
                <a:ea typeface="Roboto" charset="0"/>
                <a:cs typeface="Roboto" charset="0"/>
              </a:defRPr>
            </a:lvl3pPr>
            <a:lvl4pPr marL="1371600" indent="0">
              <a:buFontTx/>
              <a:buNone/>
              <a:defRPr>
                <a:solidFill>
                  <a:srgbClr val="D2313D"/>
                </a:solidFill>
                <a:latin typeface="Roboto" charset="0"/>
                <a:ea typeface="Roboto" charset="0"/>
                <a:cs typeface="Roboto" charset="0"/>
              </a:defRPr>
            </a:lvl4pPr>
            <a:lvl5pPr marL="1828800" indent="0">
              <a:buFontTx/>
              <a:buNone/>
              <a:defRPr>
                <a:solidFill>
                  <a:srgbClr val="D2313D"/>
                </a:solidFill>
                <a:latin typeface="Roboto" charset="0"/>
                <a:ea typeface="Roboto" charset="0"/>
                <a:cs typeface="Roboto" charset="0"/>
              </a:defRPr>
            </a:lvl5pPr>
          </a:lstStyle>
          <a:p>
            <a:pPr lvl="0"/>
            <a:r>
              <a:rPr lang="en-US"/>
              <a:t>Slide title here click to edit the text</a:t>
            </a:r>
          </a:p>
        </p:txBody>
      </p:sp>
      <p:sp>
        <p:nvSpPr>
          <p:cNvPr id="21" name="Text Placeholder 16"/>
          <p:cNvSpPr>
            <a:spLocks noGrp="1"/>
          </p:cNvSpPr>
          <p:nvPr>
            <p:ph type="body" sz="quarter" idx="13" hasCustomPrompt="1"/>
          </p:nvPr>
        </p:nvSpPr>
        <p:spPr>
          <a:xfrm>
            <a:off x="879347" y="3794760"/>
            <a:ext cx="4865687" cy="1325880"/>
          </a:xfrm>
          <a:prstGeom prst="rect">
            <a:avLst/>
          </a:prstGeom>
        </p:spPr>
        <p:txBody>
          <a:bodyPr/>
          <a:lstStyle>
            <a:lvl1pPr marL="0" indent="0">
              <a:lnSpc>
                <a:spcPct val="100000"/>
              </a:lnSpc>
              <a:spcBef>
                <a:spcPts val="100"/>
              </a:spcBef>
              <a:buFontTx/>
              <a:buNone/>
              <a:defRPr sz="2000" b="0" i="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indent="0">
              <a:buFontTx/>
              <a:buNone/>
              <a:defRPr>
                <a:solidFill>
                  <a:srgbClr val="D2313D"/>
                </a:solidFill>
                <a:latin typeface="Roboto" charset="0"/>
                <a:ea typeface="Roboto" charset="0"/>
                <a:cs typeface="Roboto" charset="0"/>
              </a:defRPr>
            </a:lvl2pPr>
            <a:lvl3pPr marL="914400" indent="0">
              <a:buFontTx/>
              <a:buNone/>
              <a:defRPr>
                <a:solidFill>
                  <a:srgbClr val="D2313D"/>
                </a:solidFill>
                <a:latin typeface="Roboto" charset="0"/>
                <a:ea typeface="Roboto" charset="0"/>
                <a:cs typeface="Roboto" charset="0"/>
              </a:defRPr>
            </a:lvl3pPr>
            <a:lvl4pPr marL="1371600" indent="0">
              <a:buFontTx/>
              <a:buNone/>
              <a:defRPr>
                <a:solidFill>
                  <a:srgbClr val="D2313D"/>
                </a:solidFill>
                <a:latin typeface="Roboto" charset="0"/>
                <a:ea typeface="Roboto" charset="0"/>
                <a:cs typeface="Roboto" charset="0"/>
              </a:defRPr>
            </a:lvl4pPr>
            <a:lvl5pPr marL="1828800" indent="0">
              <a:buFontTx/>
              <a:buNone/>
              <a:defRPr>
                <a:solidFill>
                  <a:srgbClr val="D2313D"/>
                </a:solidFill>
                <a:latin typeface="Roboto" charset="0"/>
                <a:ea typeface="Roboto" charset="0"/>
                <a:cs typeface="Roboto" charset="0"/>
              </a:defRPr>
            </a:lvl5pPr>
          </a:lstStyle>
          <a:p>
            <a:pPr lvl="0"/>
            <a:r>
              <a:rPr lang="en-US"/>
              <a:t>Training course overview </a:t>
            </a:r>
            <a:br>
              <a:rPr lang="en-US"/>
            </a:br>
            <a:r>
              <a:rPr lang="en-US"/>
              <a:t>click to edit the content </a:t>
            </a:r>
            <a:br>
              <a:rPr lang="en-US"/>
            </a:br>
            <a:r>
              <a:rPr lang="en-US"/>
              <a:t>Presented by </a:t>
            </a:r>
            <a:r>
              <a:rPr lang="mr-IN"/>
              <a:t>–</a:t>
            </a:r>
            <a:r>
              <a:rPr lang="en-US"/>
              <a:t> name here</a:t>
            </a:r>
          </a:p>
        </p:txBody>
      </p:sp>
      <p:sp>
        <p:nvSpPr>
          <p:cNvPr id="8" name="TextBox 7"/>
          <p:cNvSpPr txBox="1"/>
          <p:nvPr userDrawn="1"/>
        </p:nvSpPr>
        <p:spPr>
          <a:xfrm>
            <a:off x="4559300" y="6464300"/>
            <a:ext cx="7615931" cy="307777"/>
          </a:xfrm>
          <a:prstGeom prst="rect">
            <a:avLst/>
          </a:prstGeom>
          <a:noFill/>
        </p:spPr>
        <p:txBody>
          <a:bodyPr wrap="none" rtlCol="0">
            <a:spAutoFit/>
          </a:bodyPr>
          <a:lstStyle/>
          <a:p>
            <a:r>
              <a:rPr lang="en-GB" sz="1400">
                <a:solidFill>
                  <a:schemeClr val="bg1"/>
                </a:solidFill>
                <a:latin typeface="Roboto Light"/>
              </a:rPr>
              <a:t>@</a:t>
            </a:r>
            <a:r>
              <a:rPr lang="en-GB" sz="1400" err="1">
                <a:solidFill>
                  <a:schemeClr val="bg1"/>
                </a:solidFill>
                <a:latin typeface="Roboto Light"/>
              </a:rPr>
              <a:t>ECM_Education</a:t>
            </a:r>
            <a:r>
              <a:rPr lang="en-GB" sz="1400">
                <a:solidFill>
                  <a:schemeClr val="bg1"/>
                </a:solidFill>
                <a:latin typeface="Roboto Light"/>
              </a:rPr>
              <a:t>                       www.facebook.com/ECMEducation/                       © 2018/19</a:t>
            </a:r>
          </a:p>
        </p:txBody>
      </p:sp>
    </p:spTree>
    <p:extLst>
      <p:ext uri="{BB962C8B-B14F-4D97-AF65-F5344CB8AC3E}">
        <p14:creationId xmlns:p14="http://schemas.microsoft.com/office/powerpoint/2010/main" val="1922127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cxnSp>
        <p:nvCxnSpPr>
          <p:cNvPr id="4" name="Straight Connector 3"/>
          <p:cNvCxnSpPr/>
          <p:nvPr userDrawn="1"/>
        </p:nvCxnSpPr>
        <p:spPr>
          <a:xfrm>
            <a:off x="839724" y="603504"/>
            <a:ext cx="0" cy="5193792"/>
          </a:xfrm>
          <a:prstGeom prst="line">
            <a:avLst/>
          </a:prstGeom>
          <a:ln w="15875">
            <a:solidFill>
              <a:srgbClr val="D2313D"/>
            </a:solidFill>
          </a:ln>
        </p:spPr>
        <p:style>
          <a:lnRef idx="1">
            <a:schemeClr val="accent1"/>
          </a:lnRef>
          <a:fillRef idx="0">
            <a:schemeClr val="accent1"/>
          </a:fillRef>
          <a:effectRef idx="0">
            <a:schemeClr val="accent1"/>
          </a:effectRef>
          <a:fontRef idx="minor">
            <a:schemeClr val="tx1"/>
          </a:fontRef>
        </p:style>
      </p:cxnSp>
      <p:sp>
        <p:nvSpPr>
          <p:cNvPr id="5" name="Text Placeholder 16"/>
          <p:cNvSpPr>
            <a:spLocks noGrp="1"/>
          </p:cNvSpPr>
          <p:nvPr>
            <p:ph type="body" sz="quarter" idx="12" hasCustomPrompt="1"/>
          </p:nvPr>
        </p:nvSpPr>
        <p:spPr>
          <a:xfrm>
            <a:off x="964778" y="603504"/>
            <a:ext cx="4865687" cy="5193792"/>
          </a:xfrm>
          <a:prstGeom prst="rect">
            <a:avLst/>
          </a:prstGeom>
        </p:spPr>
        <p:txBody>
          <a:bodyPr/>
          <a:lstStyle>
            <a:lvl1pPr marL="0" indent="0">
              <a:buFontTx/>
              <a:buNone/>
              <a:defRPr sz="4000" b="0" i="0" baseline="0">
                <a:solidFill>
                  <a:srgbClr val="173F4B"/>
                </a:solidFill>
                <a:latin typeface="Tahoma" panose="020B0604030504040204" pitchFamily="34" charset="0"/>
                <a:ea typeface="Tahoma" panose="020B0604030504040204" pitchFamily="34" charset="0"/>
                <a:cs typeface="Tahoma" panose="020B0604030504040204" pitchFamily="34" charset="0"/>
              </a:defRPr>
            </a:lvl1pPr>
            <a:lvl2pPr marL="457200" indent="0">
              <a:buFontTx/>
              <a:buNone/>
              <a:defRPr>
                <a:solidFill>
                  <a:srgbClr val="D2313D"/>
                </a:solidFill>
                <a:latin typeface="Roboto" charset="0"/>
                <a:ea typeface="Roboto" charset="0"/>
                <a:cs typeface="Roboto" charset="0"/>
              </a:defRPr>
            </a:lvl2pPr>
            <a:lvl3pPr marL="914400" indent="0">
              <a:buFontTx/>
              <a:buNone/>
              <a:defRPr>
                <a:solidFill>
                  <a:srgbClr val="D2313D"/>
                </a:solidFill>
                <a:latin typeface="Roboto" charset="0"/>
                <a:ea typeface="Roboto" charset="0"/>
                <a:cs typeface="Roboto" charset="0"/>
              </a:defRPr>
            </a:lvl3pPr>
            <a:lvl4pPr marL="1371600" indent="0">
              <a:buFontTx/>
              <a:buNone/>
              <a:defRPr>
                <a:solidFill>
                  <a:srgbClr val="D2313D"/>
                </a:solidFill>
                <a:latin typeface="Roboto" charset="0"/>
                <a:ea typeface="Roboto" charset="0"/>
                <a:cs typeface="Roboto" charset="0"/>
              </a:defRPr>
            </a:lvl4pPr>
            <a:lvl5pPr marL="1828800" indent="0">
              <a:buFontTx/>
              <a:buNone/>
              <a:defRPr>
                <a:solidFill>
                  <a:srgbClr val="D2313D"/>
                </a:solidFill>
                <a:latin typeface="Roboto" charset="0"/>
                <a:ea typeface="Roboto" charset="0"/>
                <a:cs typeface="Roboto" charset="0"/>
              </a:defRPr>
            </a:lvl5pPr>
          </a:lstStyle>
          <a:p>
            <a:pPr lvl="0"/>
            <a:r>
              <a:rPr lang="en-US"/>
              <a:t>Slide title here click to edit the text this is a divider slide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98338" y="3566832"/>
            <a:ext cx="3069394" cy="3318463"/>
          </a:xfrm>
          <a:prstGeom prst="rect">
            <a:avLst/>
          </a:prstGeom>
        </p:spPr>
      </p:pic>
      <p:sp>
        <p:nvSpPr>
          <p:cNvPr id="6" name="TextBox 5"/>
          <p:cNvSpPr txBox="1"/>
          <p:nvPr userDrawn="1"/>
        </p:nvSpPr>
        <p:spPr>
          <a:xfrm>
            <a:off x="4559300" y="6464300"/>
            <a:ext cx="7615931" cy="307777"/>
          </a:xfrm>
          <a:prstGeom prst="rect">
            <a:avLst/>
          </a:prstGeom>
          <a:noFill/>
        </p:spPr>
        <p:txBody>
          <a:bodyPr wrap="none" rtlCol="0">
            <a:spAutoFit/>
          </a:bodyPr>
          <a:lstStyle/>
          <a:p>
            <a:r>
              <a:rPr lang="en-GB" sz="1400">
                <a:solidFill>
                  <a:schemeClr val="bg1"/>
                </a:solidFill>
                <a:latin typeface="Roboto Light"/>
              </a:rPr>
              <a:t>@</a:t>
            </a:r>
            <a:r>
              <a:rPr lang="en-GB" sz="1400" err="1">
                <a:solidFill>
                  <a:schemeClr val="bg1"/>
                </a:solidFill>
                <a:latin typeface="Roboto Light"/>
              </a:rPr>
              <a:t>ECM_Education</a:t>
            </a:r>
            <a:r>
              <a:rPr lang="en-GB" sz="1400">
                <a:solidFill>
                  <a:schemeClr val="bg1"/>
                </a:solidFill>
                <a:latin typeface="Roboto Light"/>
              </a:rPr>
              <a:t>                       www.facebook.com/ECMEducation/                       © 2018/19</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cxnSp>
        <p:nvCxnSpPr>
          <p:cNvPr id="4" name="Straight Connector 3"/>
          <p:cNvCxnSpPr/>
          <p:nvPr userDrawn="1"/>
        </p:nvCxnSpPr>
        <p:spPr>
          <a:xfrm>
            <a:off x="839724" y="603504"/>
            <a:ext cx="0" cy="5193792"/>
          </a:xfrm>
          <a:prstGeom prst="line">
            <a:avLst/>
          </a:prstGeom>
          <a:ln w="15875">
            <a:solidFill>
              <a:srgbClr val="D2313D"/>
            </a:solidFill>
          </a:ln>
        </p:spPr>
        <p:style>
          <a:lnRef idx="1">
            <a:schemeClr val="accent1"/>
          </a:lnRef>
          <a:fillRef idx="0">
            <a:schemeClr val="accent1"/>
          </a:fillRef>
          <a:effectRef idx="0">
            <a:schemeClr val="accent1"/>
          </a:effectRef>
          <a:fontRef idx="minor">
            <a:schemeClr val="tx1"/>
          </a:fontRef>
        </p:style>
      </p:cxnSp>
      <p:sp>
        <p:nvSpPr>
          <p:cNvPr id="5" name="Text Placeholder 16"/>
          <p:cNvSpPr>
            <a:spLocks noGrp="1"/>
          </p:cNvSpPr>
          <p:nvPr>
            <p:ph type="body" sz="quarter" idx="12" hasCustomPrompt="1"/>
          </p:nvPr>
        </p:nvSpPr>
        <p:spPr>
          <a:xfrm>
            <a:off x="964778" y="603504"/>
            <a:ext cx="4865687" cy="5193792"/>
          </a:xfrm>
          <a:prstGeom prst="rect">
            <a:avLst/>
          </a:prstGeom>
        </p:spPr>
        <p:txBody>
          <a:bodyPr/>
          <a:lstStyle>
            <a:lvl1pPr marL="0" indent="0">
              <a:buFontTx/>
              <a:buNone/>
              <a:defRPr sz="4000" b="0" i="0" baseline="0">
                <a:solidFill>
                  <a:srgbClr val="173F4B"/>
                </a:solidFill>
                <a:latin typeface="Tahoma" panose="020B0604030504040204" pitchFamily="34" charset="0"/>
                <a:ea typeface="Tahoma" panose="020B0604030504040204" pitchFamily="34" charset="0"/>
                <a:cs typeface="Tahoma" panose="020B0604030504040204" pitchFamily="34" charset="0"/>
              </a:defRPr>
            </a:lvl1pPr>
            <a:lvl2pPr marL="457200" indent="0">
              <a:buFontTx/>
              <a:buNone/>
              <a:defRPr>
                <a:solidFill>
                  <a:srgbClr val="D2313D"/>
                </a:solidFill>
                <a:latin typeface="Roboto" charset="0"/>
                <a:ea typeface="Roboto" charset="0"/>
                <a:cs typeface="Roboto" charset="0"/>
              </a:defRPr>
            </a:lvl2pPr>
            <a:lvl3pPr marL="914400" indent="0">
              <a:buFontTx/>
              <a:buNone/>
              <a:defRPr>
                <a:solidFill>
                  <a:srgbClr val="D2313D"/>
                </a:solidFill>
                <a:latin typeface="Roboto" charset="0"/>
                <a:ea typeface="Roboto" charset="0"/>
                <a:cs typeface="Roboto" charset="0"/>
              </a:defRPr>
            </a:lvl3pPr>
            <a:lvl4pPr marL="1371600" indent="0">
              <a:buFontTx/>
              <a:buNone/>
              <a:defRPr>
                <a:solidFill>
                  <a:srgbClr val="D2313D"/>
                </a:solidFill>
                <a:latin typeface="Roboto" charset="0"/>
                <a:ea typeface="Roboto" charset="0"/>
                <a:cs typeface="Roboto" charset="0"/>
              </a:defRPr>
            </a:lvl4pPr>
            <a:lvl5pPr marL="1828800" indent="0">
              <a:buFontTx/>
              <a:buNone/>
              <a:defRPr>
                <a:solidFill>
                  <a:srgbClr val="D2313D"/>
                </a:solidFill>
                <a:latin typeface="Roboto" charset="0"/>
                <a:ea typeface="Roboto" charset="0"/>
                <a:cs typeface="Roboto" charset="0"/>
              </a:defRPr>
            </a:lvl5pPr>
          </a:lstStyle>
          <a:p>
            <a:pPr lvl="0"/>
            <a:r>
              <a:rPr lang="en-US"/>
              <a:t>Slide title here click to edit the text this is a divider slide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16454" y="3610784"/>
            <a:ext cx="3097892" cy="3256359"/>
          </a:xfrm>
          <a:prstGeom prst="rect">
            <a:avLst/>
          </a:prstGeom>
        </p:spPr>
      </p:pic>
      <p:sp>
        <p:nvSpPr>
          <p:cNvPr id="7" name="TextBox 6"/>
          <p:cNvSpPr txBox="1"/>
          <p:nvPr userDrawn="1"/>
        </p:nvSpPr>
        <p:spPr>
          <a:xfrm>
            <a:off x="4559300" y="6464300"/>
            <a:ext cx="7615931" cy="307777"/>
          </a:xfrm>
          <a:prstGeom prst="rect">
            <a:avLst/>
          </a:prstGeom>
          <a:noFill/>
        </p:spPr>
        <p:txBody>
          <a:bodyPr wrap="none" rtlCol="0">
            <a:spAutoFit/>
          </a:bodyPr>
          <a:lstStyle/>
          <a:p>
            <a:r>
              <a:rPr lang="en-GB" sz="1400">
                <a:solidFill>
                  <a:schemeClr val="bg1"/>
                </a:solidFill>
                <a:latin typeface="Roboto Light"/>
              </a:rPr>
              <a:t>@</a:t>
            </a:r>
            <a:r>
              <a:rPr lang="en-GB" sz="1400" err="1">
                <a:solidFill>
                  <a:schemeClr val="bg1"/>
                </a:solidFill>
                <a:latin typeface="Roboto Light"/>
              </a:rPr>
              <a:t>ECM_Education</a:t>
            </a:r>
            <a:r>
              <a:rPr lang="en-GB" sz="1400">
                <a:solidFill>
                  <a:schemeClr val="bg1"/>
                </a:solidFill>
                <a:latin typeface="Roboto Light"/>
              </a:rPr>
              <a:t>                       www.facebook.com/ECMEducation/                       © 2018/19</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cxnSp>
        <p:nvCxnSpPr>
          <p:cNvPr id="4" name="Straight Connector 3"/>
          <p:cNvCxnSpPr/>
          <p:nvPr userDrawn="1"/>
        </p:nvCxnSpPr>
        <p:spPr>
          <a:xfrm>
            <a:off x="839724" y="603504"/>
            <a:ext cx="0" cy="5193792"/>
          </a:xfrm>
          <a:prstGeom prst="line">
            <a:avLst/>
          </a:prstGeom>
          <a:ln w="15875">
            <a:solidFill>
              <a:srgbClr val="D2313D"/>
            </a:solidFill>
          </a:ln>
        </p:spPr>
        <p:style>
          <a:lnRef idx="1">
            <a:schemeClr val="accent1"/>
          </a:lnRef>
          <a:fillRef idx="0">
            <a:schemeClr val="accent1"/>
          </a:fillRef>
          <a:effectRef idx="0">
            <a:schemeClr val="accent1"/>
          </a:effectRef>
          <a:fontRef idx="minor">
            <a:schemeClr val="tx1"/>
          </a:fontRef>
        </p:style>
      </p:cxnSp>
      <p:sp>
        <p:nvSpPr>
          <p:cNvPr id="5" name="Text Placeholder 16"/>
          <p:cNvSpPr>
            <a:spLocks noGrp="1"/>
          </p:cNvSpPr>
          <p:nvPr>
            <p:ph type="body" sz="quarter" idx="12" hasCustomPrompt="1"/>
          </p:nvPr>
        </p:nvSpPr>
        <p:spPr>
          <a:xfrm>
            <a:off x="964778" y="603504"/>
            <a:ext cx="4865687" cy="5193792"/>
          </a:xfrm>
          <a:prstGeom prst="rect">
            <a:avLst/>
          </a:prstGeom>
        </p:spPr>
        <p:txBody>
          <a:bodyPr/>
          <a:lstStyle>
            <a:lvl1pPr marL="0" indent="0">
              <a:buFontTx/>
              <a:buNone/>
              <a:defRPr sz="4000" b="0" i="0" baseline="0">
                <a:solidFill>
                  <a:srgbClr val="173F4B"/>
                </a:solidFill>
                <a:latin typeface="Tahoma" panose="020B0604030504040204" pitchFamily="34" charset="0"/>
                <a:ea typeface="Tahoma" panose="020B0604030504040204" pitchFamily="34" charset="0"/>
                <a:cs typeface="Tahoma" panose="020B0604030504040204" pitchFamily="34" charset="0"/>
              </a:defRPr>
            </a:lvl1pPr>
            <a:lvl2pPr marL="457200" indent="0">
              <a:buFontTx/>
              <a:buNone/>
              <a:defRPr>
                <a:solidFill>
                  <a:srgbClr val="D2313D"/>
                </a:solidFill>
                <a:latin typeface="Roboto" charset="0"/>
                <a:ea typeface="Roboto" charset="0"/>
                <a:cs typeface="Roboto" charset="0"/>
              </a:defRPr>
            </a:lvl2pPr>
            <a:lvl3pPr marL="914400" indent="0">
              <a:buFontTx/>
              <a:buNone/>
              <a:defRPr>
                <a:solidFill>
                  <a:srgbClr val="D2313D"/>
                </a:solidFill>
                <a:latin typeface="Roboto" charset="0"/>
                <a:ea typeface="Roboto" charset="0"/>
                <a:cs typeface="Roboto" charset="0"/>
              </a:defRPr>
            </a:lvl3pPr>
            <a:lvl4pPr marL="1371600" indent="0">
              <a:buFontTx/>
              <a:buNone/>
              <a:defRPr>
                <a:solidFill>
                  <a:srgbClr val="D2313D"/>
                </a:solidFill>
                <a:latin typeface="Roboto" charset="0"/>
                <a:ea typeface="Roboto" charset="0"/>
                <a:cs typeface="Roboto" charset="0"/>
              </a:defRPr>
            </a:lvl4pPr>
            <a:lvl5pPr marL="1828800" indent="0">
              <a:buFontTx/>
              <a:buNone/>
              <a:defRPr>
                <a:solidFill>
                  <a:srgbClr val="D2313D"/>
                </a:solidFill>
                <a:latin typeface="Roboto" charset="0"/>
                <a:ea typeface="Roboto" charset="0"/>
                <a:cs typeface="Roboto" charset="0"/>
              </a:defRPr>
            </a:lvl5pPr>
          </a:lstStyle>
          <a:p>
            <a:pPr lvl="0"/>
            <a:r>
              <a:rPr lang="en-US"/>
              <a:t>Slide title here click to edit the text this is a divider slide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97805" y="3062236"/>
            <a:ext cx="2061734" cy="3795764"/>
          </a:xfrm>
          <a:prstGeom prst="rect">
            <a:avLst/>
          </a:prstGeom>
        </p:spPr>
      </p:pic>
      <p:sp>
        <p:nvSpPr>
          <p:cNvPr id="6" name="TextBox 5"/>
          <p:cNvSpPr txBox="1"/>
          <p:nvPr userDrawn="1"/>
        </p:nvSpPr>
        <p:spPr>
          <a:xfrm>
            <a:off x="4559300" y="6464300"/>
            <a:ext cx="7615931" cy="307777"/>
          </a:xfrm>
          <a:prstGeom prst="rect">
            <a:avLst/>
          </a:prstGeom>
          <a:noFill/>
        </p:spPr>
        <p:txBody>
          <a:bodyPr wrap="none" rtlCol="0">
            <a:spAutoFit/>
          </a:bodyPr>
          <a:lstStyle/>
          <a:p>
            <a:r>
              <a:rPr lang="en-GB" sz="1400">
                <a:solidFill>
                  <a:schemeClr val="bg1"/>
                </a:solidFill>
                <a:latin typeface="Roboto Light"/>
              </a:rPr>
              <a:t>@</a:t>
            </a:r>
            <a:r>
              <a:rPr lang="en-GB" sz="1400" err="1">
                <a:solidFill>
                  <a:schemeClr val="bg1"/>
                </a:solidFill>
                <a:latin typeface="Roboto Light"/>
              </a:rPr>
              <a:t>ECM_Education</a:t>
            </a:r>
            <a:r>
              <a:rPr lang="en-GB" sz="1400">
                <a:solidFill>
                  <a:schemeClr val="bg1"/>
                </a:solidFill>
                <a:latin typeface="Roboto Light"/>
              </a:rPr>
              <a:t>                       www.facebook.com/ECMEducation/                       © 2018/19</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cxnSp>
        <p:nvCxnSpPr>
          <p:cNvPr id="4" name="Straight Connector 3"/>
          <p:cNvCxnSpPr/>
          <p:nvPr userDrawn="1"/>
        </p:nvCxnSpPr>
        <p:spPr>
          <a:xfrm>
            <a:off x="839724" y="603504"/>
            <a:ext cx="0" cy="5193792"/>
          </a:xfrm>
          <a:prstGeom prst="line">
            <a:avLst/>
          </a:prstGeom>
          <a:ln w="15875">
            <a:solidFill>
              <a:srgbClr val="D2313D"/>
            </a:solidFill>
          </a:ln>
        </p:spPr>
        <p:style>
          <a:lnRef idx="1">
            <a:schemeClr val="accent1"/>
          </a:lnRef>
          <a:fillRef idx="0">
            <a:schemeClr val="accent1"/>
          </a:fillRef>
          <a:effectRef idx="0">
            <a:schemeClr val="accent1"/>
          </a:effectRef>
          <a:fontRef idx="minor">
            <a:schemeClr val="tx1"/>
          </a:fontRef>
        </p:style>
      </p:cxnSp>
      <p:sp>
        <p:nvSpPr>
          <p:cNvPr id="5" name="Text Placeholder 16"/>
          <p:cNvSpPr>
            <a:spLocks noGrp="1"/>
          </p:cNvSpPr>
          <p:nvPr>
            <p:ph type="body" sz="quarter" idx="12" hasCustomPrompt="1"/>
          </p:nvPr>
        </p:nvSpPr>
        <p:spPr>
          <a:xfrm>
            <a:off x="964778" y="1261872"/>
            <a:ext cx="4865687" cy="1874520"/>
          </a:xfrm>
          <a:prstGeom prst="rect">
            <a:avLst/>
          </a:prstGeom>
        </p:spPr>
        <p:txBody>
          <a:bodyPr/>
          <a:lstStyle>
            <a:lvl1pPr marL="0" indent="0">
              <a:buFontTx/>
              <a:buNone/>
              <a:defRPr sz="4000" b="0" i="0" baseline="0">
                <a:solidFill>
                  <a:srgbClr val="173F4B"/>
                </a:solidFill>
                <a:latin typeface="Tahoma" panose="020B0604030504040204" pitchFamily="34" charset="0"/>
                <a:ea typeface="Tahoma" panose="020B0604030504040204" pitchFamily="34" charset="0"/>
                <a:cs typeface="Tahoma" panose="020B0604030504040204" pitchFamily="34" charset="0"/>
              </a:defRPr>
            </a:lvl1pPr>
            <a:lvl2pPr marL="457200" indent="0">
              <a:buFontTx/>
              <a:buNone/>
              <a:defRPr>
                <a:solidFill>
                  <a:srgbClr val="D2313D"/>
                </a:solidFill>
                <a:latin typeface="Roboto" charset="0"/>
                <a:ea typeface="Roboto" charset="0"/>
                <a:cs typeface="Roboto" charset="0"/>
              </a:defRPr>
            </a:lvl2pPr>
            <a:lvl3pPr marL="914400" indent="0">
              <a:buFontTx/>
              <a:buNone/>
              <a:defRPr>
                <a:solidFill>
                  <a:srgbClr val="D2313D"/>
                </a:solidFill>
                <a:latin typeface="Roboto" charset="0"/>
                <a:ea typeface="Roboto" charset="0"/>
                <a:cs typeface="Roboto" charset="0"/>
              </a:defRPr>
            </a:lvl3pPr>
            <a:lvl4pPr marL="1371600" indent="0">
              <a:buFontTx/>
              <a:buNone/>
              <a:defRPr>
                <a:solidFill>
                  <a:srgbClr val="D2313D"/>
                </a:solidFill>
                <a:latin typeface="Roboto" charset="0"/>
                <a:ea typeface="Roboto" charset="0"/>
                <a:cs typeface="Roboto" charset="0"/>
              </a:defRPr>
            </a:lvl4pPr>
            <a:lvl5pPr marL="1828800" indent="0">
              <a:buFontTx/>
              <a:buNone/>
              <a:defRPr>
                <a:solidFill>
                  <a:srgbClr val="D2313D"/>
                </a:solidFill>
                <a:latin typeface="Roboto" charset="0"/>
                <a:ea typeface="Roboto" charset="0"/>
                <a:cs typeface="Roboto" charset="0"/>
              </a:defRPr>
            </a:lvl5pPr>
          </a:lstStyle>
          <a:p>
            <a:pPr lvl="0"/>
            <a:r>
              <a:rPr lang="en-US"/>
              <a:t>Slide title here click to edit the text this is a divider slide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5710" y="4285397"/>
            <a:ext cx="4479845" cy="2581746"/>
          </a:xfrm>
          <a:prstGeom prst="rect">
            <a:avLst/>
          </a:prstGeom>
        </p:spPr>
      </p:pic>
      <p:sp>
        <p:nvSpPr>
          <p:cNvPr id="8" name="Text Placeholder 6"/>
          <p:cNvSpPr>
            <a:spLocks noGrp="1"/>
          </p:cNvSpPr>
          <p:nvPr>
            <p:ph type="body" sz="quarter" idx="13" hasCustomPrompt="1"/>
          </p:nvPr>
        </p:nvSpPr>
        <p:spPr>
          <a:xfrm>
            <a:off x="965200" y="653517"/>
            <a:ext cx="4865688" cy="426021"/>
          </a:xfrm>
          <a:prstGeom prst="rect">
            <a:avLst/>
          </a:prstGeom>
        </p:spPr>
        <p:txBody>
          <a:bodyPr/>
          <a:lstStyle>
            <a:lvl1pPr marL="0" indent="0">
              <a:buFontTx/>
              <a:buNone/>
              <a:defRPr sz="2800">
                <a:solidFill>
                  <a:srgbClr val="D2313D"/>
                </a:solidFill>
                <a:latin typeface="Roboto Condensed" charset="0"/>
                <a:ea typeface="Roboto Condensed" charset="0"/>
                <a:cs typeface="Roboto Condensed" charset="0"/>
              </a:defRPr>
            </a:lvl1pPr>
            <a:lvl2pPr marL="457200" indent="0">
              <a:buFontTx/>
              <a:buNone/>
              <a:defRPr>
                <a:latin typeface="Roboto Condensed" charset="0"/>
                <a:ea typeface="Roboto Condensed" charset="0"/>
                <a:cs typeface="Roboto Condensed" charset="0"/>
              </a:defRPr>
            </a:lvl2pPr>
            <a:lvl3pPr marL="914400" indent="0">
              <a:buFontTx/>
              <a:buNone/>
              <a:defRPr>
                <a:latin typeface="Roboto Condensed" charset="0"/>
                <a:ea typeface="Roboto Condensed" charset="0"/>
                <a:cs typeface="Roboto Condensed" charset="0"/>
              </a:defRPr>
            </a:lvl3pPr>
            <a:lvl4pPr marL="1371600" indent="0">
              <a:buFontTx/>
              <a:buNone/>
              <a:defRPr>
                <a:latin typeface="Roboto Condensed" charset="0"/>
                <a:ea typeface="Roboto Condensed" charset="0"/>
                <a:cs typeface="Roboto Condensed" charset="0"/>
              </a:defRPr>
            </a:lvl4pPr>
            <a:lvl5pPr marL="1828800" indent="0">
              <a:buFontTx/>
              <a:buNone/>
              <a:defRPr>
                <a:latin typeface="Roboto Condensed" charset="0"/>
                <a:ea typeface="Roboto Condensed" charset="0"/>
                <a:cs typeface="Roboto Condensed" charset="0"/>
              </a:defRPr>
            </a:lvl5pPr>
          </a:lstStyle>
          <a:p>
            <a:pPr lvl="0"/>
            <a:r>
              <a:rPr lang="en-US"/>
              <a:t>Click to edit sub heading</a:t>
            </a:r>
          </a:p>
        </p:txBody>
      </p:sp>
      <p:sp>
        <p:nvSpPr>
          <p:cNvPr id="7" name="TextBox 6"/>
          <p:cNvSpPr txBox="1"/>
          <p:nvPr userDrawn="1"/>
        </p:nvSpPr>
        <p:spPr>
          <a:xfrm>
            <a:off x="4559300" y="6464300"/>
            <a:ext cx="7615931" cy="307777"/>
          </a:xfrm>
          <a:prstGeom prst="rect">
            <a:avLst/>
          </a:prstGeom>
          <a:noFill/>
        </p:spPr>
        <p:txBody>
          <a:bodyPr wrap="none" rtlCol="0">
            <a:spAutoFit/>
          </a:bodyPr>
          <a:lstStyle/>
          <a:p>
            <a:r>
              <a:rPr lang="en-GB" sz="1400">
                <a:solidFill>
                  <a:schemeClr val="bg1"/>
                </a:solidFill>
                <a:latin typeface="Roboto Light"/>
              </a:rPr>
              <a:t>@</a:t>
            </a:r>
            <a:r>
              <a:rPr lang="en-GB" sz="1400" err="1">
                <a:solidFill>
                  <a:schemeClr val="bg1"/>
                </a:solidFill>
                <a:latin typeface="Roboto Light"/>
              </a:rPr>
              <a:t>ECM_Education</a:t>
            </a:r>
            <a:r>
              <a:rPr lang="en-GB" sz="1400">
                <a:solidFill>
                  <a:schemeClr val="bg1"/>
                </a:solidFill>
                <a:latin typeface="Roboto Light"/>
              </a:rPr>
              <a:t>                       www.facebook.com/ECMEducation/                       © 2018/19</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cxnSp>
        <p:nvCxnSpPr>
          <p:cNvPr id="4" name="Straight Connector 3"/>
          <p:cNvCxnSpPr/>
          <p:nvPr userDrawn="1"/>
        </p:nvCxnSpPr>
        <p:spPr>
          <a:xfrm>
            <a:off x="839724" y="603504"/>
            <a:ext cx="0" cy="5193792"/>
          </a:xfrm>
          <a:prstGeom prst="line">
            <a:avLst/>
          </a:prstGeom>
          <a:ln w="15875">
            <a:solidFill>
              <a:srgbClr val="D2313D"/>
            </a:solidFill>
          </a:ln>
        </p:spPr>
        <p:style>
          <a:lnRef idx="1">
            <a:schemeClr val="accent1"/>
          </a:lnRef>
          <a:fillRef idx="0">
            <a:schemeClr val="accent1"/>
          </a:fillRef>
          <a:effectRef idx="0">
            <a:schemeClr val="accent1"/>
          </a:effectRef>
          <a:fontRef idx="minor">
            <a:schemeClr val="tx1"/>
          </a:fontRef>
        </p:style>
      </p:cxnSp>
      <p:sp>
        <p:nvSpPr>
          <p:cNvPr id="5" name="Text Placeholder 16"/>
          <p:cNvSpPr>
            <a:spLocks noGrp="1"/>
          </p:cNvSpPr>
          <p:nvPr>
            <p:ph type="body" sz="quarter" idx="12" hasCustomPrompt="1"/>
          </p:nvPr>
        </p:nvSpPr>
        <p:spPr>
          <a:xfrm>
            <a:off x="964778" y="1261872"/>
            <a:ext cx="4865687" cy="1874520"/>
          </a:xfrm>
          <a:prstGeom prst="rect">
            <a:avLst/>
          </a:prstGeom>
        </p:spPr>
        <p:txBody>
          <a:bodyPr/>
          <a:lstStyle>
            <a:lvl1pPr marL="0" indent="0">
              <a:buFontTx/>
              <a:buNone/>
              <a:defRPr sz="4000" b="0" i="0" baseline="0">
                <a:solidFill>
                  <a:srgbClr val="173F4B"/>
                </a:solidFill>
                <a:latin typeface="Tahoma" panose="020B0604030504040204" pitchFamily="34" charset="0"/>
                <a:ea typeface="Tahoma" panose="020B0604030504040204" pitchFamily="34" charset="0"/>
                <a:cs typeface="Tahoma" panose="020B0604030504040204" pitchFamily="34" charset="0"/>
              </a:defRPr>
            </a:lvl1pPr>
            <a:lvl2pPr marL="457200" indent="0">
              <a:buFontTx/>
              <a:buNone/>
              <a:defRPr>
                <a:solidFill>
                  <a:srgbClr val="D2313D"/>
                </a:solidFill>
                <a:latin typeface="Roboto" charset="0"/>
                <a:ea typeface="Roboto" charset="0"/>
                <a:cs typeface="Roboto" charset="0"/>
              </a:defRPr>
            </a:lvl2pPr>
            <a:lvl3pPr marL="914400" indent="0">
              <a:buFontTx/>
              <a:buNone/>
              <a:defRPr>
                <a:solidFill>
                  <a:srgbClr val="D2313D"/>
                </a:solidFill>
                <a:latin typeface="Roboto" charset="0"/>
                <a:ea typeface="Roboto" charset="0"/>
                <a:cs typeface="Roboto" charset="0"/>
              </a:defRPr>
            </a:lvl3pPr>
            <a:lvl4pPr marL="1371600" indent="0">
              <a:buFontTx/>
              <a:buNone/>
              <a:defRPr>
                <a:solidFill>
                  <a:srgbClr val="D2313D"/>
                </a:solidFill>
                <a:latin typeface="Roboto" charset="0"/>
                <a:ea typeface="Roboto" charset="0"/>
                <a:cs typeface="Roboto" charset="0"/>
              </a:defRPr>
            </a:lvl4pPr>
            <a:lvl5pPr marL="1828800" indent="0">
              <a:buFontTx/>
              <a:buNone/>
              <a:defRPr>
                <a:solidFill>
                  <a:srgbClr val="D2313D"/>
                </a:solidFill>
                <a:latin typeface="Roboto" charset="0"/>
                <a:ea typeface="Roboto" charset="0"/>
                <a:cs typeface="Roboto" charset="0"/>
              </a:defRPr>
            </a:lvl5pPr>
          </a:lstStyle>
          <a:p>
            <a:pPr lvl="0"/>
            <a:r>
              <a:rPr lang="en-US"/>
              <a:t>Slide title here click to edit the text this is a divider slide</a:t>
            </a:r>
          </a:p>
        </p:txBody>
      </p:sp>
      <p:sp>
        <p:nvSpPr>
          <p:cNvPr id="8" name="Text Placeholder 6"/>
          <p:cNvSpPr>
            <a:spLocks noGrp="1"/>
          </p:cNvSpPr>
          <p:nvPr>
            <p:ph type="body" sz="quarter" idx="13" hasCustomPrompt="1"/>
          </p:nvPr>
        </p:nvSpPr>
        <p:spPr>
          <a:xfrm>
            <a:off x="965200" y="653517"/>
            <a:ext cx="4865688" cy="426021"/>
          </a:xfrm>
          <a:prstGeom prst="rect">
            <a:avLst/>
          </a:prstGeom>
        </p:spPr>
        <p:txBody>
          <a:bodyPr/>
          <a:lstStyle>
            <a:lvl1pPr marL="0" indent="0">
              <a:buFontTx/>
              <a:buNone/>
              <a:defRPr sz="2800">
                <a:solidFill>
                  <a:srgbClr val="D2313D"/>
                </a:solidFill>
                <a:latin typeface="Roboto Condensed" charset="0"/>
                <a:ea typeface="Roboto Condensed" charset="0"/>
                <a:cs typeface="Roboto Condensed" charset="0"/>
              </a:defRPr>
            </a:lvl1pPr>
            <a:lvl2pPr marL="457200" indent="0">
              <a:buFontTx/>
              <a:buNone/>
              <a:defRPr>
                <a:latin typeface="Roboto Condensed" charset="0"/>
                <a:ea typeface="Roboto Condensed" charset="0"/>
                <a:cs typeface="Roboto Condensed" charset="0"/>
              </a:defRPr>
            </a:lvl2pPr>
            <a:lvl3pPr marL="914400" indent="0">
              <a:buFontTx/>
              <a:buNone/>
              <a:defRPr>
                <a:latin typeface="Roboto Condensed" charset="0"/>
                <a:ea typeface="Roboto Condensed" charset="0"/>
                <a:cs typeface="Roboto Condensed" charset="0"/>
              </a:defRPr>
            </a:lvl3pPr>
            <a:lvl4pPr marL="1371600" indent="0">
              <a:buFontTx/>
              <a:buNone/>
              <a:defRPr>
                <a:latin typeface="Roboto Condensed" charset="0"/>
                <a:ea typeface="Roboto Condensed" charset="0"/>
                <a:cs typeface="Roboto Condensed" charset="0"/>
              </a:defRPr>
            </a:lvl4pPr>
            <a:lvl5pPr marL="1828800" indent="0">
              <a:buFontTx/>
              <a:buNone/>
              <a:defRPr>
                <a:latin typeface="Roboto Condensed" charset="0"/>
                <a:ea typeface="Roboto Condensed" charset="0"/>
                <a:cs typeface="Roboto Condensed" charset="0"/>
              </a:defRPr>
            </a:lvl5pPr>
          </a:lstStyle>
          <a:p>
            <a:pPr lvl="0"/>
            <a:r>
              <a:rPr lang="en-US"/>
              <a:t>Click to edit sub heading</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39009" y="4597400"/>
            <a:ext cx="2231705" cy="3300410"/>
          </a:xfrm>
          <a:prstGeom prst="rect">
            <a:avLst/>
          </a:prstGeom>
        </p:spPr>
      </p:pic>
      <p:sp>
        <p:nvSpPr>
          <p:cNvPr id="10" name="TextBox 9"/>
          <p:cNvSpPr txBox="1"/>
          <p:nvPr userDrawn="1"/>
        </p:nvSpPr>
        <p:spPr>
          <a:xfrm>
            <a:off x="4559300" y="6464300"/>
            <a:ext cx="7615931" cy="307777"/>
          </a:xfrm>
          <a:prstGeom prst="rect">
            <a:avLst/>
          </a:prstGeom>
          <a:noFill/>
        </p:spPr>
        <p:txBody>
          <a:bodyPr wrap="none" rtlCol="0">
            <a:spAutoFit/>
          </a:bodyPr>
          <a:lstStyle/>
          <a:p>
            <a:r>
              <a:rPr lang="en-GB" sz="1400">
                <a:solidFill>
                  <a:schemeClr val="bg1"/>
                </a:solidFill>
                <a:latin typeface="Roboto Light"/>
              </a:rPr>
              <a:t>@</a:t>
            </a:r>
            <a:r>
              <a:rPr lang="en-GB" sz="1400" err="1">
                <a:solidFill>
                  <a:schemeClr val="bg1"/>
                </a:solidFill>
                <a:latin typeface="Roboto Light"/>
              </a:rPr>
              <a:t>ECM_Education</a:t>
            </a:r>
            <a:r>
              <a:rPr lang="en-GB" sz="1400">
                <a:solidFill>
                  <a:schemeClr val="bg1"/>
                </a:solidFill>
                <a:latin typeface="Roboto Light"/>
              </a:rPr>
              <a:t>                       www.facebook.com/ECMEducation/                       © 2018/19</a:t>
            </a:r>
          </a:p>
        </p:txBody>
      </p:sp>
    </p:spTree>
    <p:extLst>
      <p:ext uri="{BB962C8B-B14F-4D97-AF65-F5344CB8AC3E}">
        <p14:creationId xmlns:p14="http://schemas.microsoft.com/office/powerpoint/2010/main" val="22967527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
            <a:ext cx="10972800" cy="1143000"/>
          </a:xfrm>
          <a:prstGeom prst="rect">
            <a:avLst/>
          </a:prstGeom>
        </p:spPr>
        <p:txBody>
          <a:bodyPr/>
          <a:lstStyle>
            <a:lvl1pPr>
              <a:defRPr sz="3840">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Content Placeholder 2"/>
          <p:cNvSpPr>
            <a:spLocks noGrp="1"/>
          </p:cNvSpPr>
          <p:nvPr>
            <p:ph idx="1"/>
          </p:nvPr>
        </p:nvSpPr>
        <p:spPr>
          <a:xfrm>
            <a:off x="609600" y="1600200"/>
            <a:ext cx="10972800" cy="45262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p:cNvSpPr txBox="1"/>
          <p:nvPr userDrawn="1"/>
        </p:nvSpPr>
        <p:spPr>
          <a:xfrm>
            <a:off x="4559300" y="6464300"/>
            <a:ext cx="7615931" cy="307777"/>
          </a:xfrm>
          <a:prstGeom prst="rect">
            <a:avLst/>
          </a:prstGeom>
          <a:noFill/>
        </p:spPr>
        <p:txBody>
          <a:bodyPr wrap="none" rtlCol="0">
            <a:spAutoFit/>
          </a:bodyPr>
          <a:lstStyle/>
          <a:p>
            <a:r>
              <a:rPr lang="en-GB" sz="1400">
                <a:solidFill>
                  <a:schemeClr val="bg1"/>
                </a:solidFill>
                <a:latin typeface="Roboto Light"/>
              </a:rPr>
              <a:t>@</a:t>
            </a:r>
            <a:r>
              <a:rPr lang="en-GB" sz="1400" err="1">
                <a:solidFill>
                  <a:schemeClr val="bg1"/>
                </a:solidFill>
                <a:latin typeface="Roboto Light"/>
              </a:rPr>
              <a:t>ECM_Education</a:t>
            </a:r>
            <a:r>
              <a:rPr lang="en-GB" sz="1400">
                <a:solidFill>
                  <a:schemeClr val="bg1"/>
                </a:solidFill>
                <a:latin typeface="Roboto Light"/>
              </a:rPr>
              <a:t>                       www.facebook.com/ECMEducation/                       © 2018/19</a:t>
            </a:r>
          </a:p>
        </p:txBody>
      </p:sp>
    </p:spTree>
    <p:extLst>
      <p:ext uri="{BB962C8B-B14F-4D97-AF65-F5344CB8AC3E}">
        <p14:creationId xmlns:p14="http://schemas.microsoft.com/office/powerpoint/2010/main" val="29896999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a:t>Click to edit Master subtitle style</a:t>
            </a:r>
          </a:p>
        </p:txBody>
      </p:sp>
      <p:sp>
        <p:nvSpPr>
          <p:cNvPr id="6" name="TextBox 5"/>
          <p:cNvSpPr txBox="1"/>
          <p:nvPr userDrawn="1"/>
        </p:nvSpPr>
        <p:spPr>
          <a:xfrm>
            <a:off x="4559300" y="6464300"/>
            <a:ext cx="7615931" cy="307777"/>
          </a:xfrm>
          <a:prstGeom prst="rect">
            <a:avLst/>
          </a:prstGeom>
          <a:noFill/>
        </p:spPr>
        <p:txBody>
          <a:bodyPr wrap="none" rtlCol="0">
            <a:spAutoFit/>
          </a:bodyPr>
          <a:lstStyle/>
          <a:p>
            <a:r>
              <a:rPr lang="en-GB" sz="1400">
                <a:solidFill>
                  <a:schemeClr val="bg1"/>
                </a:solidFill>
                <a:latin typeface="Roboto Light"/>
              </a:rPr>
              <a:t>@</a:t>
            </a:r>
            <a:r>
              <a:rPr lang="en-GB" sz="1400" err="1">
                <a:solidFill>
                  <a:schemeClr val="bg1"/>
                </a:solidFill>
                <a:latin typeface="Roboto Light"/>
              </a:rPr>
              <a:t>ECM_Education</a:t>
            </a:r>
            <a:r>
              <a:rPr lang="en-GB" sz="1400">
                <a:solidFill>
                  <a:schemeClr val="bg1"/>
                </a:solidFill>
                <a:latin typeface="Roboto Light"/>
              </a:rPr>
              <a:t>                       www.facebook.com/ECMEducation/                       © 2018/19</a:t>
            </a:r>
          </a:p>
        </p:txBody>
      </p:sp>
    </p:spTree>
    <p:extLst>
      <p:ext uri="{BB962C8B-B14F-4D97-AF65-F5344CB8AC3E}">
        <p14:creationId xmlns:p14="http://schemas.microsoft.com/office/powerpoint/2010/main" val="676634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4" name="Rectangle 3"/>
          <p:cNvSpPr/>
          <p:nvPr userDrawn="1"/>
        </p:nvSpPr>
        <p:spPr>
          <a:xfrm>
            <a:off x="0" y="0"/>
            <a:ext cx="12192000" cy="6300216"/>
          </a:xfrm>
          <a:prstGeom prst="rect">
            <a:avLst/>
          </a:prstGeom>
          <a:solidFill>
            <a:srgbClr val="D231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userDrawn="1"/>
        </p:nvCxnSpPr>
        <p:spPr>
          <a:xfrm>
            <a:off x="839724" y="603504"/>
            <a:ext cx="0" cy="5065776"/>
          </a:xfrm>
          <a:prstGeom prst="line">
            <a:avLst/>
          </a:prstGeom>
          <a:ln w="15875">
            <a:solidFill>
              <a:srgbClr val="FFDF00"/>
            </a:solidFill>
          </a:ln>
        </p:spPr>
        <p:style>
          <a:lnRef idx="1">
            <a:schemeClr val="accent1"/>
          </a:lnRef>
          <a:fillRef idx="0">
            <a:schemeClr val="accent1"/>
          </a:fillRef>
          <a:effectRef idx="0">
            <a:schemeClr val="accent1"/>
          </a:effectRef>
          <a:fontRef idx="minor">
            <a:schemeClr val="tx1"/>
          </a:fontRef>
        </p:style>
      </p:cxnSp>
      <p:sp>
        <p:nvSpPr>
          <p:cNvPr id="9" name="Text Placeholder 16"/>
          <p:cNvSpPr>
            <a:spLocks noGrp="1"/>
          </p:cNvSpPr>
          <p:nvPr>
            <p:ph type="body" sz="quarter" idx="12" hasCustomPrompt="1"/>
          </p:nvPr>
        </p:nvSpPr>
        <p:spPr>
          <a:xfrm>
            <a:off x="964778" y="603504"/>
            <a:ext cx="4865687" cy="1325880"/>
          </a:xfrm>
          <a:prstGeom prst="rect">
            <a:avLst/>
          </a:prstGeom>
        </p:spPr>
        <p:txBody>
          <a:bodyPr/>
          <a:lstStyle>
            <a:lvl1pPr marL="0" indent="0">
              <a:buFontTx/>
              <a:buNone/>
              <a:defRPr sz="4000" b="0" i="0" baseline="0">
                <a:solidFill>
                  <a:schemeClr val="bg1"/>
                </a:solidFill>
                <a:latin typeface="Roboto Light" charset="0"/>
                <a:ea typeface="Roboto Light" charset="0"/>
                <a:cs typeface="Roboto Light" charset="0"/>
              </a:defRPr>
            </a:lvl1pPr>
            <a:lvl2pPr marL="457200" indent="0">
              <a:buFontTx/>
              <a:buNone/>
              <a:defRPr>
                <a:solidFill>
                  <a:srgbClr val="D2313D"/>
                </a:solidFill>
                <a:latin typeface="Roboto" charset="0"/>
                <a:ea typeface="Roboto" charset="0"/>
                <a:cs typeface="Roboto" charset="0"/>
              </a:defRPr>
            </a:lvl2pPr>
            <a:lvl3pPr marL="914400" indent="0">
              <a:buFontTx/>
              <a:buNone/>
              <a:defRPr>
                <a:solidFill>
                  <a:srgbClr val="D2313D"/>
                </a:solidFill>
                <a:latin typeface="Roboto" charset="0"/>
                <a:ea typeface="Roboto" charset="0"/>
                <a:cs typeface="Roboto" charset="0"/>
              </a:defRPr>
            </a:lvl3pPr>
            <a:lvl4pPr marL="1371600" indent="0">
              <a:buFontTx/>
              <a:buNone/>
              <a:defRPr>
                <a:solidFill>
                  <a:srgbClr val="D2313D"/>
                </a:solidFill>
                <a:latin typeface="Roboto" charset="0"/>
                <a:ea typeface="Roboto" charset="0"/>
                <a:cs typeface="Roboto" charset="0"/>
              </a:defRPr>
            </a:lvl4pPr>
            <a:lvl5pPr marL="1828800" indent="0">
              <a:buFontTx/>
              <a:buNone/>
              <a:defRPr>
                <a:solidFill>
                  <a:srgbClr val="D2313D"/>
                </a:solidFill>
                <a:latin typeface="Roboto" charset="0"/>
                <a:ea typeface="Roboto" charset="0"/>
                <a:cs typeface="Roboto" charset="0"/>
              </a:defRPr>
            </a:lvl5pPr>
          </a:lstStyle>
          <a:p>
            <a:pPr lvl="0"/>
            <a:r>
              <a:rPr lang="en-US"/>
              <a:t>Slide title here click to edit the text</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06992" y="3521122"/>
            <a:ext cx="2121038" cy="3904946"/>
          </a:xfrm>
          <a:prstGeom prst="rect">
            <a:avLst/>
          </a:prstGeom>
        </p:spPr>
      </p:pic>
      <p:sp>
        <p:nvSpPr>
          <p:cNvPr id="11" name="TextBox 10"/>
          <p:cNvSpPr txBox="1"/>
          <p:nvPr userDrawn="1"/>
        </p:nvSpPr>
        <p:spPr>
          <a:xfrm>
            <a:off x="4559300" y="6464300"/>
            <a:ext cx="7615931" cy="307777"/>
          </a:xfrm>
          <a:prstGeom prst="rect">
            <a:avLst/>
          </a:prstGeom>
          <a:noFill/>
        </p:spPr>
        <p:txBody>
          <a:bodyPr wrap="none" rtlCol="0">
            <a:spAutoFit/>
          </a:bodyPr>
          <a:lstStyle/>
          <a:p>
            <a:r>
              <a:rPr lang="en-GB" sz="1400">
                <a:solidFill>
                  <a:schemeClr val="bg1"/>
                </a:solidFill>
                <a:latin typeface="Roboto Light"/>
              </a:rPr>
              <a:t>@</a:t>
            </a:r>
            <a:r>
              <a:rPr lang="en-GB" sz="1400" err="1">
                <a:solidFill>
                  <a:schemeClr val="bg1"/>
                </a:solidFill>
                <a:latin typeface="Roboto Light"/>
              </a:rPr>
              <a:t>ECM_Education</a:t>
            </a:r>
            <a:r>
              <a:rPr lang="en-GB" sz="1400">
                <a:solidFill>
                  <a:schemeClr val="bg1"/>
                </a:solidFill>
                <a:latin typeface="Roboto Light"/>
              </a:rPr>
              <a:t>                       www.facebook.com/ECMEducation/                       © 2018/19</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2 column text">
    <p:spTree>
      <p:nvGrpSpPr>
        <p:cNvPr id="1" name=""/>
        <p:cNvGrpSpPr/>
        <p:nvPr/>
      </p:nvGrpSpPr>
      <p:grpSpPr>
        <a:xfrm>
          <a:off x="0" y="0"/>
          <a:ext cx="0" cy="0"/>
          <a:chOff x="0" y="0"/>
          <a:chExt cx="0" cy="0"/>
        </a:xfrm>
      </p:grpSpPr>
      <p:sp>
        <p:nvSpPr>
          <p:cNvPr id="4" name="Rectangle 3"/>
          <p:cNvSpPr/>
          <p:nvPr userDrawn="1"/>
        </p:nvSpPr>
        <p:spPr>
          <a:xfrm>
            <a:off x="0" y="0"/>
            <a:ext cx="12192000" cy="6309360"/>
          </a:xfrm>
          <a:prstGeom prst="rect">
            <a:avLst/>
          </a:prstGeom>
          <a:solidFill>
            <a:srgbClr val="F7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userDrawn="1"/>
        </p:nvCxnSpPr>
        <p:spPr>
          <a:xfrm>
            <a:off x="839724" y="603504"/>
            <a:ext cx="0" cy="5065776"/>
          </a:xfrm>
          <a:prstGeom prst="line">
            <a:avLst/>
          </a:prstGeom>
          <a:ln w="15875">
            <a:solidFill>
              <a:srgbClr val="FFDF00"/>
            </a:solidFill>
          </a:ln>
        </p:spPr>
        <p:style>
          <a:lnRef idx="1">
            <a:schemeClr val="accent1"/>
          </a:lnRef>
          <a:fillRef idx="0">
            <a:schemeClr val="accent1"/>
          </a:fillRef>
          <a:effectRef idx="0">
            <a:schemeClr val="accent1"/>
          </a:effectRef>
          <a:fontRef idx="minor">
            <a:schemeClr val="tx1"/>
          </a:fontRef>
        </p:style>
      </p:cxnSp>
      <p:sp>
        <p:nvSpPr>
          <p:cNvPr id="9" name="Text Placeholder 16"/>
          <p:cNvSpPr>
            <a:spLocks noGrp="1"/>
          </p:cNvSpPr>
          <p:nvPr>
            <p:ph type="body" sz="quarter" idx="12" hasCustomPrompt="1"/>
          </p:nvPr>
        </p:nvSpPr>
        <p:spPr>
          <a:xfrm>
            <a:off x="964778" y="603504"/>
            <a:ext cx="4865687" cy="1325880"/>
          </a:xfrm>
          <a:prstGeom prst="rect">
            <a:avLst/>
          </a:prstGeom>
        </p:spPr>
        <p:txBody>
          <a:bodyPr/>
          <a:lstStyle>
            <a:lvl1pPr marL="0" indent="0">
              <a:buFontTx/>
              <a:buNone/>
              <a:defRPr sz="4000" b="0" i="0" baseline="0">
                <a:solidFill>
                  <a:schemeClr val="bg1"/>
                </a:solidFill>
                <a:latin typeface="Roboto Light" charset="0"/>
                <a:ea typeface="Roboto Light" charset="0"/>
                <a:cs typeface="Roboto Light" charset="0"/>
              </a:defRPr>
            </a:lvl1pPr>
            <a:lvl2pPr marL="457200" indent="0">
              <a:buFontTx/>
              <a:buNone/>
              <a:defRPr>
                <a:solidFill>
                  <a:srgbClr val="D2313D"/>
                </a:solidFill>
                <a:latin typeface="Roboto" charset="0"/>
                <a:ea typeface="Roboto" charset="0"/>
                <a:cs typeface="Roboto" charset="0"/>
              </a:defRPr>
            </a:lvl2pPr>
            <a:lvl3pPr marL="914400" indent="0">
              <a:buFontTx/>
              <a:buNone/>
              <a:defRPr>
                <a:solidFill>
                  <a:srgbClr val="D2313D"/>
                </a:solidFill>
                <a:latin typeface="Roboto" charset="0"/>
                <a:ea typeface="Roboto" charset="0"/>
                <a:cs typeface="Roboto" charset="0"/>
              </a:defRPr>
            </a:lvl3pPr>
            <a:lvl4pPr marL="1371600" indent="0">
              <a:buFontTx/>
              <a:buNone/>
              <a:defRPr>
                <a:solidFill>
                  <a:srgbClr val="D2313D"/>
                </a:solidFill>
                <a:latin typeface="Roboto" charset="0"/>
                <a:ea typeface="Roboto" charset="0"/>
                <a:cs typeface="Roboto" charset="0"/>
              </a:defRPr>
            </a:lvl4pPr>
            <a:lvl5pPr marL="1828800" indent="0">
              <a:buFontTx/>
              <a:buNone/>
              <a:defRPr>
                <a:solidFill>
                  <a:srgbClr val="D2313D"/>
                </a:solidFill>
                <a:latin typeface="Roboto" charset="0"/>
                <a:ea typeface="Roboto" charset="0"/>
                <a:cs typeface="Roboto" charset="0"/>
              </a:defRPr>
            </a:lvl5pPr>
          </a:lstStyle>
          <a:p>
            <a:pPr lvl="0"/>
            <a:r>
              <a:rPr lang="en-US"/>
              <a:t>Slide title here click to edit the text</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37622" y="3739487"/>
            <a:ext cx="2884452" cy="3118513"/>
          </a:xfrm>
          <a:prstGeom prst="rect">
            <a:avLst/>
          </a:prstGeom>
        </p:spPr>
      </p:pic>
      <p:sp>
        <p:nvSpPr>
          <p:cNvPr id="7" name="TextBox 6"/>
          <p:cNvSpPr txBox="1"/>
          <p:nvPr userDrawn="1"/>
        </p:nvSpPr>
        <p:spPr>
          <a:xfrm>
            <a:off x="4559300" y="6464300"/>
            <a:ext cx="7615931" cy="307777"/>
          </a:xfrm>
          <a:prstGeom prst="rect">
            <a:avLst/>
          </a:prstGeom>
          <a:noFill/>
        </p:spPr>
        <p:txBody>
          <a:bodyPr wrap="none" rtlCol="0">
            <a:spAutoFit/>
          </a:bodyPr>
          <a:lstStyle/>
          <a:p>
            <a:r>
              <a:rPr lang="en-GB" sz="1400">
                <a:solidFill>
                  <a:schemeClr val="bg1"/>
                </a:solidFill>
                <a:latin typeface="Roboto Light"/>
              </a:rPr>
              <a:t>@</a:t>
            </a:r>
            <a:r>
              <a:rPr lang="en-GB" sz="1400" err="1">
                <a:solidFill>
                  <a:schemeClr val="bg1"/>
                </a:solidFill>
                <a:latin typeface="Roboto Light"/>
              </a:rPr>
              <a:t>ECM_Education</a:t>
            </a:r>
            <a:r>
              <a:rPr lang="en-GB" sz="1400">
                <a:solidFill>
                  <a:schemeClr val="bg1"/>
                </a:solidFill>
                <a:latin typeface="Roboto Light"/>
              </a:rPr>
              <a:t>                       www.facebook.com/ECMEducation/                       © 2018/19</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2 column text">
    <p:spTree>
      <p:nvGrpSpPr>
        <p:cNvPr id="1" name=""/>
        <p:cNvGrpSpPr/>
        <p:nvPr/>
      </p:nvGrpSpPr>
      <p:grpSpPr>
        <a:xfrm>
          <a:off x="0" y="0"/>
          <a:ext cx="0" cy="0"/>
          <a:chOff x="0" y="0"/>
          <a:chExt cx="0" cy="0"/>
        </a:xfrm>
      </p:grpSpPr>
      <p:sp>
        <p:nvSpPr>
          <p:cNvPr id="4" name="Rectangle 3"/>
          <p:cNvSpPr/>
          <p:nvPr userDrawn="1"/>
        </p:nvSpPr>
        <p:spPr>
          <a:xfrm>
            <a:off x="0" y="0"/>
            <a:ext cx="12192000" cy="6309360"/>
          </a:xfrm>
          <a:prstGeom prst="rect">
            <a:avLst/>
          </a:prstGeom>
          <a:solidFill>
            <a:srgbClr val="FFD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userDrawn="1"/>
        </p:nvCxnSpPr>
        <p:spPr>
          <a:xfrm>
            <a:off x="839724" y="603504"/>
            <a:ext cx="0" cy="5065776"/>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16"/>
          <p:cNvSpPr>
            <a:spLocks noGrp="1"/>
          </p:cNvSpPr>
          <p:nvPr>
            <p:ph type="body" sz="quarter" idx="12" hasCustomPrompt="1"/>
          </p:nvPr>
        </p:nvSpPr>
        <p:spPr>
          <a:xfrm>
            <a:off x="964778" y="603504"/>
            <a:ext cx="4865687" cy="1325880"/>
          </a:xfrm>
          <a:prstGeom prst="rect">
            <a:avLst/>
          </a:prstGeom>
        </p:spPr>
        <p:txBody>
          <a:bodyPr/>
          <a:lstStyle>
            <a:lvl1pPr marL="0" indent="0">
              <a:buFontTx/>
              <a:buNone/>
              <a:defRPr sz="4000" b="0" i="0" baseline="0">
                <a:solidFill>
                  <a:schemeClr val="tx1"/>
                </a:solidFill>
                <a:latin typeface="Roboto Light" charset="0"/>
                <a:ea typeface="Roboto Light" charset="0"/>
                <a:cs typeface="Roboto Light" charset="0"/>
              </a:defRPr>
            </a:lvl1pPr>
            <a:lvl2pPr marL="457200" indent="0">
              <a:buFontTx/>
              <a:buNone/>
              <a:defRPr>
                <a:solidFill>
                  <a:srgbClr val="D2313D"/>
                </a:solidFill>
                <a:latin typeface="Roboto" charset="0"/>
                <a:ea typeface="Roboto" charset="0"/>
                <a:cs typeface="Roboto" charset="0"/>
              </a:defRPr>
            </a:lvl2pPr>
            <a:lvl3pPr marL="914400" indent="0">
              <a:buFontTx/>
              <a:buNone/>
              <a:defRPr>
                <a:solidFill>
                  <a:srgbClr val="D2313D"/>
                </a:solidFill>
                <a:latin typeface="Roboto" charset="0"/>
                <a:ea typeface="Roboto" charset="0"/>
                <a:cs typeface="Roboto" charset="0"/>
              </a:defRPr>
            </a:lvl3pPr>
            <a:lvl4pPr marL="1371600" indent="0">
              <a:buFontTx/>
              <a:buNone/>
              <a:defRPr>
                <a:solidFill>
                  <a:srgbClr val="D2313D"/>
                </a:solidFill>
                <a:latin typeface="Roboto" charset="0"/>
                <a:ea typeface="Roboto" charset="0"/>
                <a:cs typeface="Roboto" charset="0"/>
              </a:defRPr>
            </a:lvl4pPr>
            <a:lvl5pPr marL="1828800" indent="0">
              <a:buFontTx/>
              <a:buNone/>
              <a:defRPr>
                <a:solidFill>
                  <a:srgbClr val="D2313D"/>
                </a:solidFill>
                <a:latin typeface="Roboto" charset="0"/>
                <a:ea typeface="Roboto" charset="0"/>
                <a:cs typeface="Roboto" charset="0"/>
              </a:defRPr>
            </a:lvl5pPr>
          </a:lstStyle>
          <a:p>
            <a:pPr lvl="0"/>
            <a:r>
              <a:rPr lang="en-US"/>
              <a:t>Slide title here click to edit the text</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00176" y="4435522"/>
            <a:ext cx="2222849" cy="2336555"/>
          </a:xfrm>
          <a:prstGeom prst="rect">
            <a:avLst/>
          </a:prstGeom>
        </p:spPr>
      </p:pic>
      <p:sp>
        <p:nvSpPr>
          <p:cNvPr id="11" name="TextBox 10"/>
          <p:cNvSpPr txBox="1"/>
          <p:nvPr userDrawn="1"/>
        </p:nvSpPr>
        <p:spPr>
          <a:xfrm>
            <a:off x="4559300" y="6464300"/>
            <a:ext cx="7615931" cy="307777"/>
          </a:xfrm>
          <a:prstGeom prst="rect">
            <a:avLst/>
          </a:prstGeom>
          <a:noFill/>
        </p:spPr>
        <p:txBody>
          <a:bodyPr wrap="none" rtlCol="0">
            <a:spAutoFit/>
          </a:bodyPr>
          <a:lstStyle/>
          <a:p>
            <a:r>
              <a:rPr lang="en-GB" sz="1400">
                <a:solidFill>
                  <a:schemeClr val="bg1"/>
                </a:solidFill>
                <a:latin typeface="Roboto Light"/>
              </a:rPr>
              <a:t>@</a:t>
            </a:r>
            <a:r>
              <a:rPr lang="en-GB" sz="1400" err="1">
                <a:solidFill>
                  <a:schemeClr val="bg1"/>
                </a:solidFill>
                <a:latin typeface="Roboto Light"/>
              </a:rPr>
              <a:t>ECM_Education</a:t>
            </a:r>
            <a:r>
              <a:rPr lang="en-GB" sz="1400">
                <a:solidFill>
                  <a:schemeClr val="bg1"/>
                </a:solidFill>
                <a:latin typeface="Roboto Light"/>
              </a:rPr>
              <a:t>                       www.facebook.com/ECMEducation/                       © 2018/19</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76486" y="4254500"/>
            <a:ext cx="2485502" cy="2612643"/>
          </a:xfrm>
          <a:prstGeom prst="rect">
            <a:avLst/>
          </a:prstGeom>
        </p:spPr>
      </p:pic>
      <p:cxnSp>
        <p:nvCxnSpPr>
          <p:cNvPr id="5" name="Straight Connector 4"/>
          <p:cNvCxnSpPr/>
          <p:nvPr userDrawn="1"/>
        </p:nvCxnSpPr>
        <p:spPr>
          <a:xfrm>
            <a:off x="655320" y="2423160"/>
            <a:ext cx="0" cy="2340864"/>
          </a:xfrm>
          <a:prstGeom prst="line">
            <a:avLst/>
          </a:prstGeom>
          <a:ln w="15875">
            <a:solidFill>
              <a:srgbClr val="FFDF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4559300" y="6464300"/>
            <a:ext cx="7615931" cy="307777"/>
          </a:xfrm>
          <a:prstGeom prst="rect">
            <a:avLst/>
          </a:prstGeom>
          <a:noFill/>
        </p:spPr>
        <p:txBody>
          <a:bodyPr wrap="none" rtlCol="0">
            <a:spAutoFit/>
          </a:bodyPr>
          <a:lstStyle/>
          <a:p>
            <a:r>
              <a:rPr lang="en-GB" sz="1400">
                <a:solidFill>
                  <a:schemeClr val="bg1"/>
                </a:solidFill>
                <a:latin typeface="Roboto Light"/>
              </a:rPr>
              <a:t>@</a:t>
            </a:r>
            <a:r>
              <a:rPr lang="en-GB" sz="1400" err="1">
                <a:solidFill>
                  <a:schemeClr val="bg1"/>
                </a:solidFill>
                <a:latin typeface="Roboto Light"/>
              </a:rPr>
              <a:t>ECM_Education</a:t>
            </a:r>
            <a:r>
              <a:rPr lang="en-GB" sz="1400">
                <a:solidFill>
                  <a:schemeClr val="bg1"/>
                </a:solidFill>
                <a:latin typeface="Roboto Light"/>
              </a:rPr>
              <a:t>                       www.facebook.com/ECMEducation/                       © 2018/19</a:t>
            </a:r>
          </a:p>
        </p:txBody>
      </p:sp>
    </p:spTree>
    <p:extLst>
      <p:ext uri="{BB962C8B-B14F-4D97-AF65-F5344CB8AC3E}">
        <p14:creationId xmlns:p14="http://schemas.microsoft.com/office/powerpoint/2010/main" val="15920502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2 column text">
    <p:spTree>
      <p:nvGrpSpPr>
        <p:cNvPr id="1" name=""/>
        <p:cNvGrpSpPr/>
        <p:nvPr/>
      </p:nvGrpSpPr>
      <p:grpSpPr>
        <a:xfrm>
          <a:off x="0" y="0"/>
          <a:ext cx="0" cy="0"/>
          <a:chOff x="0" y="0"/>
          <a:chExt cx="0" cy="0"/>
        </a:xfrm>
      </p:grpSpPr>
      <p:sp>
        <p:nvSpPr>
          <p:cNvPr id="4" name="Rectangle 3"/>
          <p:cNvSpPr/>
          <p:nvPr userDrawn="1"/>
        </p:nvSpPr>
        <p:spPr>
          <a:xfrm>
            <a:off x="0" y="0"/>
            <a:ext cx="12192000" cy="63093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userDrawn="1"/>
        </p:nvCxnSpPr>
        <p:spPr>
          <a:xfrm>
            <a:off x="839724" y="603504"/>
            <a:ext cx="0" cy="5065776"/>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16"/>
          <p:cNvSpPr>
            <a:spLocks noGrp="1"/>
          </p:cNvSpPr>
          <p:nvPr>
            <p:ph type="body" sz="quarter" idx="12" hasCustomPrompt="1"/>
          </p:nvPr>
        </p:nvSpPr>
        <p:spPr>
          <a:xfrm>
            <a:off x="964778" y="603504"/>
            <a:ext cx="4865687" cy="1325880"/>
          </a:xfrm>
          <a:prstGeom prst="rect">
            <a:avLst/>
          </a:prstGeom>
        </p:spPr>
        <p:txBody>
          <a:bodyPr/>
          <a:lstStyle>
            <a:lvl1pPr marL="0" indent="0">
              <a:buFontTx/>
              <a:buNone/>
              <a:defRPr sz="4000" b="0" i="0" baseline="0">
                <a:solidFill>
                  <a:schemeClr val="bg1"/>
                </a:solidFill>
                <a:latin typeface="Roboto Light" charset="0"/>
                <a:ea typeface="Roboto Light" charset="0"/>
                <a:cs typeface="Roboto Light" charset="0"/>
              </a:defRPr>
            </a:lvl1pPr>
            <a:lvl2pPr marL="457200" indent="0">
              <a:buFontTx/>
              <a:buNone/>
              <a:defRPr>
                <a:solidFill>
                  <a:srgbClr val="D2313D"/>
                </a:solidFill>
                <a:latin typeface="Roboto" charset="0"/>
                <a:ea typeface="Roboto" charset="0"/>
                <a:cs typeface="Roboto" charset="0"/>
              </a:defRPr>
            </a:lvl2pPr>
            <a:lvl3pPr marL="914400" indent="0">
              <a:buFontTx/>
              <a:buNone/>
              <a:defRPr>
                <a:solidFill>
                  <a:srgbClr val="D2313D"/>
                </a:solidFill>
                <a:latin typeface="Roboto" charset="0"/>
                <a:ea typeface="Roboto" charset="0"/>
                <a:cs typeface="Roboto" charset="0"/>
              </a:defRPr>
            </a:lvl3pPr>
            <a:lvl4pPr marL="1371600" indent="0">
              <a:buFontTx/>
              <a:buNone/>
              <a:defRPr>
                <a:solidFill>
                  <a:srgbClr val="D2313D"/>
                </a:solidFill>
                <a:latin typeface="Roboto" charset="0"/>
                <a:ea typeface="Roboto" charset="0"/>
                <a:cs typeface="Roboto" charset="0"/>
              </a:defRPr>
            </a:lvl4pPr>
            <a:lvl5pPr marL="1828800" indent="0">
              <a:buFontTx/>
              <a:buNone/>
              <a:defRPr>
                <a:solidFill>
                  <a:srgbClr val="D2313D"/>
                </a:solidFill>
                <a:latin typeface="Roboto" charset="0"/>
                <a:ea typeface="Roboto" charset="0"/>
                <a:cs typeface="Roboto" charset="0"/>
              </a:defRPr>
            </a:lvl5pPr>
          </a:lstStyle>
          <a:p>
            <a:pPr lvl="0"/>
            <a:r>
              <a:rPr lang="en-US"/>
              <a:t>Slide title here click to edit the text</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5710" y="4285397"/>
            <a:ext cx="4479845" cy="2581746"/>
          </a:xfrm>
          <a:prstGeom prst="rect">
            <a:avLst/>
          </a:prstGeom>
        </p:spPr>
      </p:pic>
      <p:sp>
        <p:nvSpPr>
          <p:cNvPr id="7" name="TextBox 6"/>
          <p:cNvSpPr txBox="1"/>
          <p:nvPr userDrawn="1"/>
        </p:nvSpPr>
        <p:spPr>
          <a:xfrm>
            <a:off x="4559300" y="6464300"/>
            <a:ext cx="7615931" cy="307777"/>
          </a:xfrm>
          <a:prstGeom prst="rect">
            <a:avLst/>
          </a:prstGeom>
          <a:noFill/>
        </p:spPr>
        <p:txBody>
          <a:bodyPr wrap="none" rtlCol="0">
            <a:spAutoFit/>
          </a:bodyPr>
          <a:lstStyle/>
          <a:p>
            <a:r>
              <a:rPr lang="en-GB" sz="1400">
                <a:solidFill>
                  <a:schemeClr val="bg1"/>
                </a:solidFill>
                <a:latin typeface="Roboto Light"/>
              </a:rPr>
              <a:t>@</a:t>
            </a:r>
            <a:r>
              <a:rPr lang="en-GB" sz="1400" err="1">
                <a:solidFill>
                  <a:schemeClr val="bg1"/>
                </a:solidFill>
                <a:latin typeface="Roboto Light"/>
              </a:rPr>
              <a:t>ECM_Education</a:t>
            </a:r>
            <a:r>
              <a:rPr lang="en-GB" sz="1400">
                <a:solidFill>
                  <a:schemeClr val="bg1"/>
                </a:solidFill>
                <a:latin typeface="Roboto Light"/>
              </a:rPr>
              <a:t>                       www.facebook.com/ECMEducation/                       © 2018/19</a:t>
            </a:r>
          </a:p>
        </p:txBody>
      </p:sp>
    </p:spTree>
    <p:extLst>
      <p:ext uri="{BB962C8B-B14F-4D97-AF65-F5344CB8AC3E}">
        <p14:creationId xmlns:p14="http://schemas.microsoft.com/office/powerpoint/2010/main" val="28352582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2 column text">
    <p:spTree>
      <p:nvGrpSpPr>
        <p:cNvPr id="1" name=""/>
        <p:cNvGrpSpPr/>
        <p:nvPr/>
      </p:nvGrpSpPr>
      <p:grpSpPr>
        <a:xfrm>
          <a:off x="0" y="0"/>
          <a:ext cx="0" cy="0"/>
          <a:chOff x="0" y="0"/>
          <a:chExt cx="0" cy="0"/>
        </a:xfrm>
      </p:grpSpPr>
      <p:sp>
        <p:nvSpPr>
          <p:cNvPr id="4" name="Rectangle 3"/>
          <p:cNvSpPr/>
          <p:nvPr userDrawn="1"/>
        </p:nvSpPr>
        <p:spPr>
          <a:xfrm>
            <a:off x="0" y="0"/>
            <a:ext cx="12192000" cy="6309360"/>
          </a:xfrm>
          <a:prstGeom prst="rect">
            <a:avLst/>
          </a:prstGeom>
          <a:solidFill>
            <a:srgbClr val="F7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userDrawn="1"/>
        </p:nvCxnSpPr>
        <p:spPr>
          <a:xfrm>
            <a:off x="839724" y="603504"/>
            <a:ext cx="0" cy="5065776"/>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16"/>
          <p:cNvSpPr>
            <a:spLocks noGrp="1"/>
          </p:cNvSpPr>
          <p:nvPr>
            <p:ph type="body" sz="quarter" idx="12" hasCustomPrompt="1"/>
          </p:nvPr>
        </p:nvSpPr>
        <p:spPr>
          <a:xfrm>
            <a:off x="964778" y="603504"/>
            <a:ext cx="4865687" cy="1325880"/>
          </a:xfrm>
          <a:prstGeom prst="rect">
            <a:avLst/>
          </a:prstGeom>
        </p:spPr>
        <p:txBody>
          <a:bodyPr/>
          <a:lstStyle>
            <a:lvl1pPr marL="0" indent="0">
              <a:buFontTx/>
              <a:buNone/>
              <a:defRPr sz="4000" b="0" i="0" baseline="0">
                <a:solidFill>
                  <a:schemeClr val="bg1"/>
                </a:solidFill>
                <a:latin typeface="Roboto Light" charset="0"/>
                <a:ea typeface="Roboto Light" charset="0"/>
                <a:cs typeface="Roboto Light" charset="0"/>
              </a:defRPr>
            </a:lvl1pPr>
            <a:lvl2pPr marL="457200" indent="0">
              <a:buFontTx/>
              <a:buNone/>
              <a:defRPr>
                <a:solidFill>
                  <a:srgbClr val="D2313D"/>
                </a:solidFill>
                <a:latin typeface="Roboto" charset="0"/>
                <a:ea typeface="Roboto" charset="0"/>
                <a:cs typeface="Roboto" charset="0"/>
              </a:defRPr>
            </a:lvl2pPr>
            <a:lvl3pPr marL="914400" indent="0">
              <a:buFontTx/>
              <a:buNone/>
              <a:defRPr>
                <a:solidFill>
                  <a:srgbClr val="D2313D"/>
                </a:solidFill>
                <a:latin typeface="Roboto" charset="0"/>
                <a:ea typeface="Roboto" charset="0"/>
                <a:cs typeface="Roboto" charset="0"/>
              </a:defRPr>
            </a:lvl3pPr>
            <a:lvl4pPr marL="1371600" indent="0">
              <a:buFontTx/>
              <a:buNone/>
              <a:defRPr>
                <a:solidFill>
                  <a:srgbClr val="D2313D"/>
                </a:solidFill>
                <a:latin typeface="Roboto" charset="0"/>
                <a:ea typeface="Roboto" charset="0"/>
                <a:cs typeface="Roboto" charset="0"/>
              </a:defRPr>
            </a:lvl4pPr>
            <a:lvl5pPr marL="1828800" indent="0">
              <a:buFontTx/>
              <a:buNone/>
              <a:defRPr>
                <a:solidFill>
                  <a:srgbClr val="D2313D"/>
                </a:solidFill>
                <a:latin typeface="Roboto" charset="0"/>
                <a:ea typeface="Roboto" charset="0"/>
                <a:cs typeface="Roboto" charset="0"/>
              </a:defRPr>
            </a:lvl5pPr>
          </a:lstStyle>
          <a:p>
            <a:pPr lvl="0"/>
            <a:r>
              <a:rPr lang="en-US"/>
              <a:t>Slide title here click to edit the text</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11547" y="3225800"/>
            <a:ext cx="3159168" cy="4672010"/>
          </a:xfrm>
          <a:prstGeom prst="rect">
            <a:avLst/>
          </a:prstGeom>
        </p:spPr>
      </p:pic>
      <p:sp>
        <p:nvSpPr>
          <p:cNvPr id="11" name="TextBox 10"/>
          <p:cNvSpPr txBox="1"/>
          <p:nvPr userDrawn="1"/>
        </p:nvSpPr>
        <p:spPr>
          <a:xfrm>
            <a:off x="4559300" y="6464300"/>
            <a:ext cx="7615931" cy="307777"/>
          </a:xfrm>
          <a:prstGeom prst="rect">
            <a:avLst/>
          </a:prstGeom>
          <a:noFill/>
        </p:spPr>
        <p:txBody>
          <a:bodyPr wrap="none" rtlCol="0">
            <a:spAutoFit/>
          </a:bodyPr>
          <a:lstStyle/>
          <a:p>
            <a:r>
              <a:rPr lang="en-GB" sz="1400">
                <a:solidFill>
                  <a:schemeClr val="bg1"/>
                </a:solidFill>
                <a:latin typeface="Roboto Light"/>
              </a:rPr>
              <a:t>@</a:t>
            </a:r>
            <a:r>
              <a:rPr lang="en-GB" sz="1400" err="1">
                <a:solidFill>
                  <a:schemeClr val="bg1"/>
                </a:solidFill>
                <a:latin typeface="Roboto Light"/>
              </a:rPr>
              <a:t>ECM_Education</a:t>
            </a:r>
            <a:r>
              <a:rPr lang="en-GB" sz="1400">
                <a:solidFill>
                  <a:schemeClr val="bg1"/>
                </a:solidFill>
                <a:latin typeface="Roboto Light"/>
              </a:rPr>
              <a:t>                       www.facebook.com/ECMEducation/                       © 2018/19</a:t>
            </a:r>
          </a:p>
        </p:txBody>
      </p:sp>
    </p:spTree>
    <p:extLst>
      <p:ext uri="{BB962C8B-B14F-4D97-AF65-F5344CB8AC3E}">
        <p14:creationId xmlns:p14="http://schemas.microsoft.com/office/powerpoint/2010/main" val="35182168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39893" y="4102100"/>
            <a:ext cx="4797902" cy="2765043"/>
          </a:xfrm>
          <a:prstGeom prst="rect">
            <a:avLst/>
          </a:prstGeom>
        </p:spPr>
      </p:pic>
      <p:cxnSp>
        <p:nvCxnSpPr>
          <p:cNvPr id="7" name="Straight Connector 6"/>
          <p:cNvCxnSpPr/>
          <p:nvPr userDrawn="1"/>
        </p:nvCxnSpPr>
        <p:spPr>
          <a:xfrm>
            <a:off x="655320" y="2423160"/>
            <a:ext cx="0" cy="2340864"/>
          </a:xfrm>
          <a:prstGeom prst="line">
            <a:avLst/>
          </a:prstGeom>
          <a:ln w="15875">
            <a:solidFill>
              <a:srgbClr val="FFDF00"/>
            </a:solidFill>
          </a:ln>
        </p:spPr>
        <p:style>
          <a:lnRef idx="1">
            <a:schemeClr val="accent1"/>
          </a:lnRef>
          <a:fillRef idx="0">
            <a:schemeClr val="accent1"/>
          </a:fillRef>
          <a:effectRef idx="0">
            <a:schemeClr val="accent1"/>
          </a:effectRef>
          <a:fontRef idx="minor">
            <a:schemeClr val="tx1"/>
          </a:fontRef>
        </p:style>
      </p:cxnSp>
      <p:sp>
        <p:nvSpPr>
          <p:cNvPr id="17" name="Text Placeholder 16"/>
          <p:cNvSpPr>
            <a:spLocks noGrp="1"/>
          </p:cNvSpPr>
          <p:nvPr>
            <p:ph type="body" sz="quarter" idx="12" hasCustomPrompt="1"/>
          </p:nvPr>
        </p:nvSpPr>
        <p:spPr>
          <a:xfrm>
            <a:off x="897635" y="2423160"/>
            <a:ext cx="4865687" cy="1325880"/>
          </a:xfrm>
          <a:prstGeom prst="rect">
            <a:avLst/>
          </a:prstGeom>
        </p:spPr>
        <p:txBody>
          <a:bodyPr/>
          <a:lstStyle>
            <a:lvl1pPr marL="0" indent="0">
              <a:buFontTx/>
              <a:buNone/>
              <a:defRPr sz="4000" b="0" i="0" baseline="0">
                <a:solidFill>
                  <a:srgbClr val="FFDF00"/>
                </a:solidFill>
                <a:latin typeface="Roboto Light" charset="0"/>
                <a:ea typeface="Roboto Light" charset="0"/>
                <a:cs typeface="Roboto Light" charset="0"/>
              </a:defRPr>
            </a:lvl1pPr>
            <a:lvl2pPr marL="457200" indent="0">
              <a:buFontTx/>
              <a:buNone/>
              <a:defRPr>
                <a:solidFill>
                  <a:srgbClr val="D2313D"/>
                </a:solidFill>
                <a:latin typeface="Roboto" charset="0"/>
                <a:ea typeface="Roboto" charset="0"/>
                <a:cs typeface="Roboto" charset="0"/>
              </a:defRPr>
            </a:lvl2pPr>
            <a:lvl3pPr marL="914400" indent="0">
              <a:buFontTx/>
              <a:buNone/>
              <a:defRPr>
                <a:solidFill>
                  <a:srgbClr val="D2313D"/>
                </a:solidFill>
                <a:latin typeface="Roboto" charset="0"/>
                <a:ea typeface="Roboto" charset="0"/>
                <a:cs typeface="Roboto" charset="0"/>
              </a:defRPr>
            </a:lvl3pPr>
            <a:lvl4pPr marL="1371600" indent="0">
              <a:buFontTx/>
              <a:buNone/>
              <a:defRPr>
                <a:solidFill>
                  <a:srgbClr val="D2313D"/>
                </a:solidFill>
                <a:latin typeface="Roboto" charset="0"/>
                <a:ea typeface="Roboto" charset="0"/>
                <a:cs typeface="Roboto" charset="0"/>
              </a:defRPr>
            </a:lvl4pPr>
            <a:lvl5pPr marL="1828800" indent="0">
              <a:buFontTx/>
              <a:buNone/>
              <a:defRPr>
                <a:solidFill>
                  <a:srgbClr val="D2313D"/>
                </a:solidFill>
                <a:latin typeface="Roboto" charset="0"/>
                <a:ea typeface="Roboto" charset="0"/>
                <a:cs typeface="Roboto" charset="0"/>
              </a:defRPr>
            </a:lvl5pPr>
          </a:lstStyle>
          <a:p>
            <a:pPr lvl="0"/>
            <a:r>
              <a:rPr lang="en-US"/>
              <a:t>Slide title here click to edit the text</a:t>
            </a:r>
          </a:p>
        </p:txBody>
      </p:sp>
      <p:sp>
        <p:nvSpPr>
          <p:cNvPr id="21" name="Text Placeholder 16"/>
          <p:cNvSpPr>
            <a:spLocks noGrp="1"/>
          </p:cNvSpPr>
          <p:nvPr>
            <p:ph type="body" sz="quarter" idx="13" hasCustomPrompt="1"/>
          </p:nvPr>
        </p:nvSpPr>
        <p:spPr>
          <a:xfrm>
            <a:off x="879347" y="3794760"/>
            <a:ext cx="4865687" cy="1325880"/>
          </a:xfrm>
          <a:prstGeom prst="rect">
            <a:avLst/>
          </a:prstGeom>
        </p:spPr>
        <p:txBody>
          <a:bodyPr/>
          <a:lstStyle>
            <a:lvl1pPr marL="0" indent="0">
              <a:lnSpc>
                <a:spcPct val="100000"/>
              </a:lnSpc>
              <a:spcBef>
                <a:spcPts val="100"/>
              </a:spcBef>
              <a:buFontTx/>
              <a:buNone/>
              <a:defRPr sz="2000" b="0" i="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indent="0">
              <a:buFontTx/>
              <a:buNone/>
              <a:defRPr>
                <a:solidFill>
                  <a:srgbClr val="D2313D"/>
                </a:solidFill>
                <a:latin typeface="Roboto" charset="0"/>
                <a:ea typeface="Roboto" charset="0"/>
                <a:cs typeface="Roboto" charset="0"/>
              </a:defRPr>
            </a:lvl2pPr>
            <a:lvl3pPr marL="914400" indent="0">
              <a:buFontTx/>
              <a:buNone/>
              <a:defRPr>
                <a:solidFill>
                  <a:srgbClr val="D2313D"/>
                </a:solidFill>
                <a:latin typeface="Roboto" charset="0"/>
                <a:ea typeface="Roboto" charset="0"/>
                <a:cs typeface="Roboto" charset="0"/>
              </a:defRPr>
            </a:lvl3pPr>
            <a:lvl4pPr marL="1371600" indent="0">
              <a:buFontTx/>
              <a:buNone/>
              <a:defRPr>
                <a:solidFill>
                  <a:srgbClr val="D2313D"/>
                </a:solidFill>
                <a:latin typeface="Roboto" charset="0"/>
                <a:ea typeface="Roboto" charset="0"/>
                <a:cs typeface="Roboto" charset="0"/>
              </a:defRPr>
            </a:lvl4pPr>
            <a:lvl5pPr marL="1828800" indent="0">
              <a:buFontTx/>
              <a:buNone/>
              <a:defRPr>
                <a:solidFill>
                  <a:srgbClr val="D2313D"/>
                </a:solidFill>
                <a:latin typeface="Roboto" charset="0"/>
                <a:ea typeface="Roboto" charset="0"/>
                <a:cs typeface="Roboto" charset="0"/>
              </a:defRPr>
            </a:lvl5pPr>
          </a:lstStyle>
          <a:p>
            <a:pPr lvl="0"/>
            <a:r>
              <a:rPr lang="en-US"/>
              <a:t>Training course overview </a:t>
            </a:r>
            <a:br>
              <a:rPr lang="en-US"/>
            </a:br>
            <a:r>
              <a:rPr lang="en-US"/>
              <a:t>click to edit the content </a:t>
            </a:r>
            <a:br>
              <a:rPr lang="en-US"/>
            </a:br>
            <a:r>
              <a:rPr lang="en-US"/>
              <a:t>Presented by </a:t>
            </a:r>
            <a:r>
              <a:rPr lang="mr-IN"/>
              <a:t>–</a:t>
            </a:r>
            <a:r>
              <a:rPr lang="en-US"/>
              <a:t> name here</a:t>
            </a:r>
          </a:p>
        </p:txBody>
      </p:sp>
      <p:sp>
        <p:nvSpPr>
          <p:cNvPr id="8" name="TextBox 7"/>
          <p:cNvSpPr txBox="1"/>
          <p:nvPr userDrawn="1"/>
        </p:nvSpPr>
        <p:spPr>
          <a:xfrm>
            <a:off x="4559300" y="6464300"/>
            <a:ext cx="7615931" cy="307777"/>
          </a:xfrm>
          <a:prstGeom prst="rect">
            <a:avLst/>
          </a:prstGeom>
          <a:noFill/>
        </p:spPr>
        <p:txBody>
          <a:bodyPr wrap="none" rtlCol="0">
            <a:spAutoFit/>
          </a:bodyPr>
          <a:lstStyle/>
          <a:p>
            <a:r>
              <a:rPr lang="en-GB" sz="1400">
                <a:solidFill>
                  <a:schemeClr val="bg1"/>
                </a:solidFill>
                <a:latin typeface="Roboto Light"/>
              </a:rPr>
              <a:t>@</a:t>
            </a:r>
            <a:r>
              <a:rPr lang="en-GB" sz="1400" err="1">
                <a:solidFill>
                  <a:schemeClr val="bg1"/>
                </a:solidFill>
                <a:latin typeface="Roboto Light"/>
              </a:rPr>
              <a:t>ECM_Education</a:t>
            </a:r>
            <a:r>
              <a:rPr lang="en-GB" sz="1400">
                <a:solidFill>
                  <a:schemeClr val="bg1"/>
                </a:solidFill>
                <a:latin typeface="Roboto Light"/>
              </a:rPr>
              <a:t>                       www.facebook.com/ECMEducation/                       © 2018/19</a:t>
            </a:r>
          </a:p>
        </p:txBody>
      </p:sp>
    </p:spTree>
    <p:extLst>
      <p:ext uri="{BB962C8B-B14F-4D97-AF65-F5344CB8AC3E}">
        <p14:creationId xmlns:p14="http://schemas.microsoft.com/office/powerpoint/2010/main" val="19389179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76486" y="4254500"/>
            <a:ext cx="2485502" cy="2612643"/>
          </a:xfrm>
          <a:prstGeom prst="rect">
            <a:avLst/>
          </a:prstGeom>
        </p:spPr>
      </p:pic>
      <p:cxnSp>
        <p:nvCxnSpPr>
          <p:cNvPr id="5" name="Straight Connector 4"/>
          <p:cNvCxnSpPr/>
          <p:nvPr userDrawn="1"/>
        </p:nvCxnSpPr>
        <p:spPr>
          <a:xfrm>
            <a:off x="655320" y="2423160"/>
            <a:ext cx="0" cy="2340864"/>
          </a:xfrm>
          <a:prstGeom prst="line">
            <a:avLst/>
          </a:prstGeom>
          <a:ln w="15875">
            <a:solidFill>
              <a:srgbClr val="FFDF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4559300" y="6464300"/>
            <a:ext cx="7615931" cy="307777"/>
          </a:xfrm>
          <a:prstGeom prst="rect">
            <a:avLst/>
          </a:prstGeom>
          <a:noFill/>
        </p:spPr>
        <p:txBody>
          <a:bodyPr wrap="none" rtlCol="0">
            <a:spAutoFit/>
          </a:bodyPr>
          <a:lstStyle/>
          <a:p>
            <a:r>
              <a:rPr lang="en-GB" sz="1400">
                <a:solidFill>
                  <a:schemeClr val="bg1"/>
                </a:solidFill>
                <a:latin typeface="Roboto Light"/>
              </a:rPr>
              <a:t>@</a:t>
            </a:r>
            <a:r>
              <a:rPr lang="en-GB" sz="1400" err="1">
                <a:solidFill>
                  <a:schemeClr val="bg1"/>
                </a:solidFill>
                <a:latin typeface="Roboto Light"/>
              </a:rPr>
              <a:t>ECM_Education</a:t>
            </a:r>
            <a:r>
              <a:rPr lang="en-GB" sz="1400">
                <a:solidFill>
                  <a:schemeClr val="bg1"/>
                </a:solidFill>
                <a:latin typeface="Roboto Light"/>
              </a:rPr>
              <a:t>                       www.facebook.com/ECMEducation/                       © 2018/19</a:t>
            </a:r>
          </a:p>
        </p:txBody>
      </p:sp>
    </p:spTree>
    <p:extLst>
      <p:ext uri="{BB962C8B-B14F-4D97-AF65-F5344CB8AC3E}">
        <p14:creationId xmlns:p14="http://schemas.microsoft.com/office/powerpoint/2010/main" val="8525368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46031" y="3794760"/>
            <a:ext cx="1663852" cy="3063240"/>
          </a:xfrm>
          <a:prstGeom prst="rect">
            <a:avLst/>
          </a:prstGeom>
        </p:spPr>
      </p:pic>
      <p:cxnSp>
        <p:nvCxnSpPr>
          <p:cNvPr id="5" name="Straight Connector 4"/>
          <p:cNvCxnSpPr/>
          <p:nvPr userDrawn="1"/>
        </p:nvCxnSpPr>
        <p:spPr>
          <a:xfrm>
            <a:off x="655320" y="2423160"/>
            <a:ext cx="0" cy="2340864"/>
          </a:xfrm>
          <a:prstGeom prst="line">
            <a:avLst/>
          </a:prstGeom>
          <a:ln w="15875">
            <a:solidFill>
              <a:srgbClr val="FFDF00"/>
            </a:solidFill>
          </a:ln>
        </p:spPr>
        <p:style>
          <a:lnRef idx="1">
            <a:schemeClr val="accent1"/>
          </a:lnRef>
          <a:fillRef idx="0">
            <a:schemeClr val="accent1"/>
          </a:fillRef>
          <a:effectRef idx="0">
            <a:schemeClr val="accent1"/>
          </a:effectRef>
          <a:fontRef idx="minor">
            <a:schemeClr val="tx1"/>
          </a:fontRef>
        </p:style>
      </p:cxnSp>
      <p:sp>
        <p:nvSpPr>
          <p:cNvPr id="9" name="Text Placeholder 16"/>
          <p:cNvSpPr>
            <a:spLocks noGrp="1"/>
          </p:cNvSpPr>
          <p:nvPr>
            <p:ph type="body" sz="quarter" idx="12" hasCustomPrompt="1"/>
          </p:nvPr>
        </p:nvSpPr>
        <p:spPr>
          <a:xfrm>
            <a:off x="897635" y="2423160"/>
            <a:ext cx="4865687" cy="1325880"/>
          </a:xfrm>
          <a:prstGeom prst="rect">
            <a:avLst/>
          </a:prstGeom>
        </p:spPr>
        <p:txBody>
          <a:bodyPr/>
          <a:lstStyle>
            <a:lvl1pPr marL="0" indent="0">
              <a:buFontTx/>
              <a:buNone/>
              <a:defRPr sz="4000" b="0" i="0" baseline="0">
                <a:solidFill>
                  <a:srgbClr val="FFDF00"/>
                </a:solidFill>
                <a:latin typeface="Roboto Light" charset="0"/>
                <a:ea typeface="Roboto Light" charset="0"/>
                <a:cs typeface="Roboto Light" charset="0"/>
              </a:defRPr>
            </a:lvl1pPr>
            <a:lvl2pPr marL="457200" indent="0">
              <a:buFontTx/>
              <a:buNone/>
              <a:defRPr>
                <a:solidFill>
                  <a:srgbClr val="D2313D"/>
                </a:solidFill>
                <a:latin typeface="Roboto" charset="0"/>
                <a:ea typeface="Roboto" charset="0"/>
                <a:cs typeface="Roboto" charset="0"/>
              </a:defRPr>
            </a:lvl2pPr>
            <a:lvl3pPr marL="914400" indent="0">
              <a:buFontTx/>
              <a:buNone/>
              <a:defRPr>
                <a:solidFill>
                  <a:srgbClr val="D2313D"/>
                </a:solidFill>
                <a:latin typeface="Roboto" charset="0"/>
                <a:ea typeface="Roboto" charset="0"/>
                <a:cs typeface="Roboto" charset="0"/>
              </a:defRPr>
            </a:lvl3pPr>
            <a:lvl4pPr marL="1371600" indent="0">
              <a:buFontTx/>
              <a:buNone/>
              <a:defRPr>
                <a:solidFill>
                  <a:srgbClr val="D2313D"/>
                </a:solidFill>
                <a:latin typeface="Roboto" charset="0"/>
                <a:ea typeface="Roboto" charset="0"/>
                <a:cs typeface="Roboto" charset="0"/>
              </a:defRPr>
            </a:lvl4pPr>
            <a:lvl5pPr marL="1828800" indent="0">
              <a:buFontTx/>
              <a:buNone/>
              <a:defRPr>
                <a:solidFill>
                  <a:srgbClr val="D2313D"/>
                </a:solidFill>
                <a:latin typeface="Roboto" charset="0"/>
                <a:ea typeface="Roboto" charset="0"/>
                <a:cs typeface="Roboto" charset="0"/>
              </a:defRPr>
            </a:lvl5pPr>
          </a:lstStyle>
          <a:p>
            <a:pPr lvl="0"/>
            <a:r>
              <a:rPr lang="en-US"/>
              <a:t>Slide title here click to edit the text</a:t>
            </a:r>
          </a:p>
        </p:txBody>
      </p:sp>
      <p:sp>
        <p:nvSpPr>
          <p:cNvPr id="10" name="Text Placeholder 16"/>
          <p:cNvSpPr>
            <a:spLocks noGrp="1"/>
          </p:cNvSpPr>
          <p:nvPr>
            <p:ph type="body" sz="quarter" idx="13" hasCustomPrompt="1"/>
          </p:nvPr>
        </p:nvSpPr>
        <p:spPr>
          <a:xfrm>
            <a:off x="879347" y="3794760"/>
            <a:ext cx="4865687" cy="1325880"/>
          </a:xfrm>
          <a:prstGeom prst="rect">
            <a:avLst/>
          </a:prstGeom>
        </p:spPr>
        <p:txBody>
          <a:bodyPr/>
          <a:lstStyle>
            <a:lvl1pPr marL="0" indent="0">
              <a:lnSpc>
                <a:spcPct val="100000"/>
              </a:lnSpc>
              <a:spcBef>
                <a:spcPts val="100"/>
              </a:spcBef>
              <a:buFontTx/>
              <a:buNone/>
              <a:defRPr sz="2000" b="0" i="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indent="0">
              <a:buFontTx/>
              <a:buNone/>
              <a:defRPr>
                <a:solidFill>
                  <a:srgbClr val="D2313D"/>
                </a:solidFill>
                <a:latin typeface="Roboto" charset="0"/>
                <a:ea typeface="Roboto" charset="0"/>
                <a:cs typeface="Roboto" charset="0"/>
              </a:defRPr>
            </a:lvl2pPr>
            <a:lvl3pPr marL="914400" indent="0">
              <a:buFontTx/>
              <a:buNone/>
              <a:defRPr>
                <a:solidFill>
                  <a:srgbClr val="D2313D"/>
                </a:solidFill>
                <a:latin typeface="Roboto" charset="0"/>
                <a:ea typeface="Roboto" charset="0"/>
                <a:cs typeface="Roboto" charset="0"/>
              </a:defRPr>
            </a:lvl3pPr>
            <a:lvl4pPr marL="1371600" indent="0">
              <a:buFontTx/>
              <a:buNone/>
              <a:defRPr>
                <a:solidFill>
                  <a:srgbClr val="D2313D"/>
                </a:solidFill>
                <a:latin typeface="Roboto" charset="0"/>
                <a:ea typeface="Roboto" charset="0"/>
                <a:cs typeface="Roboto" charset="0"/>
              </a:defRPr>
            </a:lvl4pPr>
            <a:lvl5pPr marL="1828800" indent="0">
              <a:buFontTx/>
              <a:buNone/>
              <a:defRPr>
                <a:solidFill>
                  <a:srgbClr val="D2313D"/>
                </a:solidFill>
                <a:latin typeface="Roboto" charset="0"/>
                <a:ea typeface="Roboto" charset="0"/>
                <a:cs typeface="Roboto" charset="0"/>
              </a:defRPr>
            </a:lvl5pPr>
          </a:lstStyle>
          <a:p>
            <a:pPr lvl="0"/>
            <a:r>
              <a:rPr lang="en-US"/>
              <a:t>Training course overview </a:t>
            </a:r>
            <a:br>
              <a:rPr lang="en-US"/>
            </a:br>
            <a:r>
              <a:rPr lang="en-US"/>
              <a:t>click to edit the content </a:t>
            </a:r>
            <a:br>
              <a:rPr lang="en-US"/>
            </a:br>
            <a:r>
              <a:rPr lang="en-US"/>
              <a:t>Presented by </a:t>
            </a:r>
            <a:r>
              <a:rPr lang="mr-IN"/>
              <a:t>–</a:t>
            </a:r>
            <a:r>
              <a:rPr lang="en-US"/>
              <a:t> name here</a:t>
            </a:r>
          </a:p>
        </p:txBody>
      </p:sp>
      <p:sp>
        <p:nvSpPr>
          <p:cNvPr id="7" name="TextBox 6"/>
          <p:cNvSpPr txBox="1"/>
          <p:nvPr userDrawn="1"/>
        </p:nvSpPr>
        <p:spPr>
          <a:xfrm>
            <a:off x="4559300" y="6464300"/>
            <a:ext cx="7615931" cy="307777"/>
          </a:xfrm>
          <a:prstGeom prst="rect">
            <a:avLst/>
          </a:prstGeom>
          <a:noFill/>
        </p:spPr>
        <p:txBody>
          <a:bodyPr wrap="none" rtlCol="0">
            <a:spAutoFit/>
          </a:bodyPr>
          <a:lstStyle/>
          <a:p>
            <a:r>
              <a:rPr lang="en-GB" sz="1400">
                <a:solidFill>
                  <a:schemeClr val="bg1"/>
                </a:solidFill>
                <a:latin typeface="Roboto Light"/>
              </a:rPr>
              <a:t>@</a:t>
            </a:r>
            <a:r>
              <a:rPr lang="en-GB" sz="1400" err="1">
                <a:solidFill>
                  <a:schemeClr val="bg1"/>
                </a:solidFill>
                <a:latin typeface="Roboto Light"/>
              </a:rPr>
              <a:t>ECM_Education</a:t>
            </a:r>
            <a:r>
              <a:rPr lang="en-GB" sz="1400">
                <a:solidFill>
                  <a:schemeClr val="bg1"/>
                </a:solidFill>
                <a:latin typeface="Roboto Light"/>
              </a:rPr>
              <a:t>                       www.facebook.com/ECMEducation/                       © 2018/19</a:t>
            </a:r>
          </a:p>
        </p:txBody>
      </p:sp>
    </p:spTree>
    <p:extLst>
      <p:ext uri="{BB962C8B-B14F-4D97-AF65-F5344CB8AC3E}">
        <p14:creationId xmlns:p14="http://schemas.microsoft.com/office/powerpoint/2010/main" val="3873636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8645" y="3867404"/>
            <a:ext cx="2755798" cy="2979420"/>
          </a:xfrm>
          <a:prstGeom prst="rect">
            <a:avLst/>
          </a:prstGeom>
        </p:spPr>
      </p:pic>
      <p:cxnSp>
        <p:nvCxnSpPr>
          <p:cNvPr id="5" name="Straight Connector 4"/>
          <p:cNvCxnSpPr/>
          <p:nvPr userDrawn="1"/>
        </p:nvCxnSpPr>
        <p:spPr>
          <a:xfrm>
            <a:off x="655320" y="2423160"/>
            <a:ext cx="0" cy="2340864"/>
          </a:xfrm>
          <a:prstGeom prst="line">
            <a:avLst/>
          </a:prstGeom>
          <a:ln w="15875">
            <a:solidFill>
              <a:srgbClr val="FFDF00"/>
            </a:solidFill>
          </a:ln>
        </p:spPr>
        <p:style>
          <a:lnRef idx="1">
            <a:schemeClr val="accent1"/>
          </a:lnRef>
          <a:fillRef idx="0">
            <a:schemeClr val="accent1"/>
          </a:fillRef>
          <a:effectRef idx="0">
            <a:schemeClr val="accent1"/>
          </a:effectRef>
          <a:fontRef idx="minor">
            <a:schemeClr val="tx1"/>
          </a:fontRef>
        </p:style>
      </p:cxnSp>
      <p:sp>
        <p:nvSpPr>
          <p:cNvPr id="9" name="Text Placeholder 16"/>
          <p:cNvSpPr>
            <a:spLocks noGrp="1"/>
          </p:cNvSpPr>
          <p:nvPr>
            <p:ph type="body" sz="quarter" idx="12" hasCustomPrompt="1"/>
          </p:nvPr>
        </p:nvSpPr>
        <p:spPr>
          <a:xfrm>
            <a:off x="897635" y="2423160"/>
            <a:ext cx="4865687" cy="1325880"/>
          </a:xfrm>
          <a:prstGeom prst="rect">
            <a:avLst/>
          </a:prstGeom>
        </p:spPr>
        <p:txBody>
          <a:bodyPr/>
          <a:lstStyle>
            <a:lvl1pPr marL="0" indent="0">
              <a:buFontTx/>
              <a:buNone/>
              <a:defRPr sz="4000" b="0" i="0" baseline="0">
                <a:solidFill>
                  <a:srgbClr val="FFDF00"/>
                </a:solidFill>
                <a:latin typeface="Roboto Light" charset="0"/>
                <a:ea typeface="Roboto Light" charset="0"/>
                <a:cs typeface="Roboto Light" charset="0"/>
              </a:defRPr>
            </a:lvl1pPr>
            <a:lvl2pPr marL="457200" indent="0">
              <a:buFontTx/>
              <a:buNone/>
              <a:defRPr>
                <a:solidFill>
                  <a:srgbClr val="D2313D"/>
                </a:solidFill>
                <a:latin typeface="Roboto" charset="0"/>
                <a:ea typeface="Roboto" charset="0"/>
                <a:cs typeface="Roboto" charset="0"/>
              </a:defRPr>
            </a:lvl2pPr>
            <a:lvl3pPr marL="914400" indent="0">
              <a:buFontTx/>
              <a:buNone/>
              <a:defRPr>
                <a:solidFill>
                  <a:srgbClr val="D2313D"/>
                </a:solidFill>
                <a:latin typeface="Roboto" charset="0"/>
                <a:ea typeface="Roboto" charset="0"/>
                <a:cs typeface="Roboto" charset="0"/>
              </a:defRPr>
            </a:lvl3pPr>
            <a:lvl4pPr marL="1371600" indent="0">
              <a:buFontTx/>
              <a:buNone/>
              <a:defRPr>
                <a:solidFill>
                  <a:srgbClr val="D2313D"/>
                </a:solidFill>
                <a:latin typeface="Roboto" charset="0"/>
                <a:ea typeface="Roboto" charset="0"/>
                <a:cs typeface="Roboto" charset="0"/>
              </a:defRPr>
            </a:lvl4pPr>
            <a:lvl5pPr marL="1828800" indent="0">
              <a:buFontTx/>
              <a:buNone/>
              <a:defRPr>
                <a:solidFill>
                  <a:srgbClr val="D2313D"/>
                </a:solidFill>
                <a:latin typeface="Roboto" charset="0"/>
                <a:ea typeface="Roboto" charset="0"/>
                <a:cs typeface="Roboto" charset="0"/>
              </a:defRPr>
            </a:lvl5pPr>
          </a:lstStyle>
          <a:p>
            <a:pPr lvl="0"/>
            <a:r>
              <a:rPr lang="en-US"/>
              <a:t>Slide title here click to edit the text</a:t>
            </a:r>
          </a:p>
        </p:txBody>
      </p:sp>
      <p:sp>
        <p:nvSpPr>
          <p:cNvPr id="10" name="Text Placeholder 16"/>
          <p:cNvSpPr>
            <a:spLocks noGrp="1"/>
          </p:cNvSpPr>
          <p:nvPr>
            <p:ph type="body" sz="quarter" idx="13" hasCustomPrompt="1"/>
          </p:nvPr>
        </p:nvSpPr>
        <p:spPr>
          <a:xfrm>
            <a:off x="879347" y="3794760"/>
            <a:ext cx="4865687" cy="1325880"/>
          </a:xfrm>
          <a:prstGeom prst="rect">
            <a:avLst/>
          </a:prstGeom>
        </p:spPr>
        <p:txBody>
          <a:bodyPr/>
          <a:lstStyle>
            <a:lvl1pPr marL="0" indent="0">
              <a:lnSpc>
                <a:spcPct val="100000"/>
              </a:lnSpc>
              <a:spcBef>
                <a:spcPts val="100"/>
              </a:spcBef>
              <a:buFontTx/>
              <a:buNone/>
              <a:defRPr sz="2000" b="0" i="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indent="0">
              <a:buFontTx/>
              <a:buNone/>
              <a:defRPr>
                <a:solidFill>
                  <a:srgbClr val="D2313D"/>
                </a:solidFill>
                <a:latin typeface="Roboto" charset="0"/>
                <a:ea typeface="Roboto" charset="0"/>
                <a:cs typeface="Roboto" charset="0"/>
              </a:defRPr>
            </a:lvl2pPr>
            <a:lvl3pPr marL="914400" indent="0">
              <a:buFontTx/>
              <a:buNone/>
              <a:defRPr>
                <a:solidFill>
                  <a:srgbClr val="D2313D"/>
                </a:solidFill>
                <a:latin typeface="Roboto" charset="0"/>
                <a:ea typeface="Roboto" charset="0"/>
                <a:cs typeface="Roboto" charset="0"/>
              </a:defRPr>
            </a:lvl3pPr>
            <a:lvl4pPr marL="1371600" indent="0">
              <a:buFontTx/>
              <a:buNone/>
              <a:defRPr>
                <a:solidFill>
                  <a:srgbClr val="D2313D"/>
                </a:solidFill>
                <a:latin typeface="Roboto" charset="0"/>
                <a:ea typeface="Roboto" charset="0"/>
                <a:cs typeface="Roboto" charset="0"/>
              </a:defRPr>
            </a:lvl4pPr>
            <a:lvl5pPr marL="1828800" indent="0">
              <a:buFontTx/>
              <a:buNone/>
              <a:defRPr>
                <a:solidFill>
                  <a:srgbClr val="D2313D"/>
                </a:solidFill>
                <a:latin typeface="Roboto" charset="0"/>
                <a:ea typeface="Roboto" charset="0"/>
                <a:cs typeface="Roboto" charset="0"/>
              </a:defRPr>
            </a:lvl5pPr>
          </a:lstStyle>
          <a:p>
            <a:pPr lvl="0"/>
            <a:r>
              <a:rPr lang="en-US"/>
              <a:t>Training course overview </a:t>
            </a:r>
            <a:br>
              <a:rPr lang="en-US"/>
            </a:br>
            <a:r>
              <a:rPr lang="en-US"/>
              <a:t>click to edit the content </a:t>
            </a:r>
            <a:br>
              <a:rPr lang="en-US"/>
            </a:br>
            <a:r>
              <a:rPr lang="en-US"/>
              <a:t>Presented by </a:t>
            </a:r>
            <a:r>
              <a:rPr lang="mr-IN"/>
              <a:t>–</a:t>
            </a:r>
            <a:r>
              <a:rPr lang="en-US"/>
              <a:t> name here</a:t>
            </a:r>
          </a:p>
        </p:txBody>
      </p:sp>
      <p:sp>
        <p:nvSpPr>
          <p:cNvPr id="7" name="TextBox 6"/>
          <p:cNvSpPr txBox="1"/>
          <p:nvPr userDrawn="1"/>
        </p:nvSpPr>
        <p:spPr>
          <a:xfrm>
            <a:off x="4559300" y="6464300"/>
            <a:ext cx="7615931" cy="307777"/>
          </a:xfrm>
          <a:prstGeom prst="rect">
            <a:avLst/>
          </a:prstGeom>
          <a:noFill/>
        </p:spPr>
        <p:txBody>
          <a:bodyPr wrap="none" rtlCol="0">
            <a:spAutoFit/>
          </a:bodyPr>
          <a:lstStyle/>
          <a:p>
            <a:r>
              <a:rPr lang="en-GB" sz="1400">
                <a:solidFill>
                  <a:schemeClr val="bg1"/>
                </a:solidFill>
                <a:latin typeface="Roboto Light"/>
              </a:rPr>
              <a:t>@</a:t>
            </a:r>
            <a:r>
              <a:rPr lang="en-GB" sz="1400" err="1">
                <a:solidFill>
                  <a:schemeClr val="bg1"/>
                </a:solidFill>
                <a:latin typeface="Roboto Light"/>
              </a:rPr>
              <a:t>ECM_Education</a:t>
            </a:r>
            <a:r>
              <a:rPr lang="en-GB" sz="1400">
                <a:solidFill>
                  <a:schemeClr val="bg1"/>
                </a:solidFill>
                <a:latin typeface="Roboto Light"/>
              </a:rPr>
              <a:t>                       www.facebook.com/ECMEducation/                       © 2018/19</a:t>
            </a:r>
          </a:p>
        </p:txBody>
      </p:sp>
    </p:spTree>
    <p:extLst>
      <p:ext uri="{BB962C8B-B14F-4D97-AF65-F5344CB8AC3E}">
        <p14:creationId xmlns:p14="http://schemas.microsoft.com/office/powerpoint/2010/main" val="8777409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11547" y="3225800"/>
            <a:ext cx="3159168" cy="4672010"/>
          </a:xfrm>
          <a:prstGeom prst="rect">
            <a:avLst/>
          </a:prstGeom>
        </p:spPr>
      </p:pic>
      <p:cxnSp>
        <p:nvCxnSpPr>
          <p:cNvPr id="5" name="Straight Connector 4"/>
          <p:cNvCxnSpPr/>
          <p:nvPr userDrawn="1"/>
        </p:nvCxnSpPr>
        <p:spPr>
          <a:xfrm>
            <a:off x="655320" y="2423160"/>
            <a:ext cx="0" cy="2340864"/>
          </a:xfrm>
          <a:prstGeom prst="line">
            <a:avLst/>
          </a:prstGeom>
          <a:ln w="15875">
            <a:solidFill>
              <a:srgbClr val="FFDF00"/>
            </a:solidFill>
          </a:ln>
        </p:spPr>
        <p:style>
          <a:lnRef idx="1">
            <a:schemeClr val="accent1"/>
          </a:lnRef>
          <a:fillRef idx="0">
            <a:schemeClr val="accent1"/>
          </a:fillRef>
          <a:effectRef idx="0">
            <a:schemeClr val="accent1"/>
          </a:effectRef>
          <a:fontRef idx="minor">
            <a:schemeClr val="tx1"/>
          </a:fontRef>
        </p:style>
      </p:cxnSp>
      <p:sp>
        <p:nvSpPr>
          <p:cNvPr id="9" name="Text Placeholder 16"/>
          <p:cNvSpPr>
            <a:spLocks noGrp="1"/>
          </p:cNvSpPr>
          <p:nvPr>
            <p:ph type="body" sz="quarter" idx="12" hasCustomPrompt="1"/>
          </p:nvPr>
        </p:nvSpPr>
        <p:spPr>
          <a:xfrm>
            <a:off x="897635" y="2423160"/>
            <a:ext cx="4865687" cy="1325880"/>
          </a:xfrm>
          <a:prstGeom prst="rect">
            <a:avLst/>
          </a:prstGeom>
        </p:spPr>
        <p:txBody>
          <a:bodyPr/>
          <a:lstStyle>
            <a:lvl1pPr marL="0" indent="0">
              <a:buFontTx/>
              <a:buNone/>
              <a:defRPr sz="4000" b="0" i="0" baseline="0">
                <a:solidFill>
                  <a:srgbClr val="FFDF00"/>
                </a:solidFill>
                <a:latin typeface="Roboto Light" charset="0"/>
                <a:ea typeface="Roboto Light" charset="0"/>
                <a:cs typeface="Roboto Light" charset="0"/>
              </a:defRPr>
            </a:lvl1pPr>
            <a:lvl2pPr marL="457200" indent="0">
              <a:buFontTx/>
              <a:buNone/>
              <a:defRPr>
                <a:solidFill>
                  <a:srgbClr val="D2313D"/>
                </a:solidFill>
                <a:latin typeface="Roboto" charset="0"/>
                <a:ea typeface="Roboto" charset="0"/>
                <a:cs typeface="Roboto" charset="0"/>
              </a:defRPr>
            </a:lvl2pPr>
            <a:lvl3pPr marL="914400" indent="0">
              <a:buFontTx/>
              <a:buNone/>
              <a:defRPr>
                <a:solidFill>
                  <a:srgbClr val="D2313D"/>
                </a:solidFill>
                <a:latin typeface="Roboto" charset="0"/>
                <a:ea typeface="Roboto" charset="0"/>
                <a:cs typeface="Roboto" charset="0"/>
              </a:defRPr>
            </a:lvl3pPr>
            <a:lvl4pPr marL="1371600" indent="0">
              <a:buFontTx/>
              <a:buNone/>
              <a:defRPr>
                <a:solidFill>
                  <a:srgbClr val="D2313D"/>
                </a:solidFill>
                <a:latin typeface="Roboto" charset="0"/>
                <a:ea typeface="Roboto" charset="0"/>
                <a:cs typeface="Roboto" charset="0"/>
              </a:defRPr>
            </a:lvl4pPr>
            <a:lvl5pPr marL="1828800" indent="0">
              <a:buFontTx/>
              <a:buNone/>
              <a:defRPr>
                <a:solidFill>
                  <a:srgbClr val="D2313D"/>
                </a:solidFill>
                <a:latin typeface="Roboto" charset="0"/>
                <a:ea typeface="Roboto" charset="0"/>
                <a:cs typeface="Roboto" charset="0"/>
              </a:defRPr>
            </a:lvl5pPr>
          </a:lstStyle>
          <a:p>
            <a:pPr lvl="0"/>
            <a:r>
              <a:rPr lang="en-US"/>
              <a:t>Slide title here click to edit the text</a:t>
            </a:r>
          </a:p>
        </p:txBody>
      </p:sp>
      <p:sp>
        <p:nvSpPr>
          <p:cNvPr id="10" name="Text Placeholder 16"/>
          <p:cNvSpPr>
            <a:spLocks noGrp="1"/>
          </p:cNvSpPr>
          <p:nvPr>
            <p:ph type="body" sz="quarter" idx="13" hasCustomPrompt="1"/>
          </p:nvPr>
        </p:nvSpPr>
        <p:spPr>
          <a:xfrm>
            <a:off x="879347" y="3794760"/>
            <a:ext cx="4865687" cy="1325880"/>
          </a:xfrm>
          <a:prstGeom prst="rect">
            <a:avLst/>
          </a:prstGeom>
        </p:spPr>
        <p:txBody>
          <a:bodyPr/>
          <a:lstStyle>
            <a:lvl1pPr marL="0" indent="0">
              <a:lnSpc>
                <a:spcPct val="100000"/>
              </a:lnSpc>
              <a:spcBef>
                <a:spcPts val="100"/>
              </a:spcBef>
              <a:buFontTx/>
              <a:buNone/>
              <a:defRPr sz="2000" b="0" i="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indent="0">
              <a:buFontTx/>
              <a:buNone/>
              <a:defRPr>
                <a:solidFill>
                  <a:srgbClr val="D2313D"/>
                </a:solidFill>
                <a:latin typeface="Roboto" charset="0"/>
                <a:ea typeface="Roboto" charset="0"/>
                <a:cs typeface="Roboto" charset="0"/>
              </a:defRPr>
            </a:lvl2pPr>
            <a:lvl3pPr marL="914400" indent="0">
              <a:buFontTx/>
              <a:buNone/>
              <a:defRPr>
                <a:solidFill>
                  <a:srgbClr val="D2313D"/>
                </a:solidFill>
                <a:latin typeface="Roboto" charset="0"/>
                <a:ea typeface="Roboto" charset="0"/>
                <a:cs typeface="Roboto" charset="0"/>
              </a:defRPr>
            </a:lvl3pPr>
            <a:lvl4pPr marL="1371600" indent="0">
              <a:buFontTx/>
              <a:buNone/>
              <a:defRPr>
                <a:solidFill>
                  <a:srgbClr val="D2313D"/>
                </a:solidFill>
                <a:latin typeface="Roboto" charset="0"/>
                <a:ea typeface="Roboto" charset="0"/>
                <a:cs typeface="Roboto" charset="0"/>
              </a:defRPr>
            </a:lvl4pPr>
            <a:lvl5pPr marL="1828800" indent="0">
              <a:buFontTx/>
              <a:buNone/>
              <a:defRPr>
                <a:solidFill>
                  <a:srgbClr val="D2313D"/>
                </a:solidFill>
                <a:latin typeface="Roboto" charset="0"/>
                <a:ea typeface="Roboto" charset="0"/>
                <a:cs typeface="Roboto" charset="0"/>
              </a:defRPr>
            </a:lvl5pPr>
          </a:lstStyle>
          <a:p>
            <a:pPr lvl="0"/>
            <a:r>
              <a:rPr lang="en-US"/>
              <a:t>Training course overview </a:t>
            </a:r>
            <a:br>
              <a:rPr lang="en-US"/>
            </a:br>
            <a:r>
              <a:rPr lang="en-US"/>
              <a:t>click to edit the content </a:t>
            </a:r>
            <a:br>
              <a:rPr lang="en-US"/>
            </a:br>
            <a:r>
              <a:rPr lang="en-US"/>
              <a:t>Presented by </a:t>
            </a:r>
            <a:r>
              <a:rPr lang="mr-IN"/>
              <a:t>–</a:t>
            </a:r>
            <a:r>
              <a:rPr lang="en-US"/>
              <a:t> name here</a:t>
            </a:r>
          </a:p>
        </p:txBody>
      </p:sp>
      <p:sp>
        <p:nvSpPr>
          <p:cNvPr id="7" name="TextBox 6"/>
          <p:cNvSpPr txBox="1"/>
          <p:nvPr userDrawn="1"/>
        </p:nvSpPr>
        <p:spPr>
          <a:xfrm>
            <a:off x="4559300" y="6464300"/>
            <a:ext cx="7615931" cy="307777"/>
          </a:xfrm>
          <a:prstGeom prst="rect">
            <a:avLst/>
          </a:prstGeom>
          <a:noFill/>
        </p:spPr>
        <p:txBody>
          <a:bodyPr wrap="none" rtlCol="0">
            <a:spAutoFit/>
          </a:bodyPr>
          <a:lstStyle/>
          <a:p>
            <a:r>
              <a:rPr lang="en-GB" sz="1400">
                <a:solidFill>
                  <a:schemeClr val="bg1"/>
                </a:solidFill>
                <a:latin typeface="Roboto Light"/>
              </a:rPr>
              <a:t>@</a:t>
            </a:r>
            <a:r>
              <a:rPr lang="en-GB" sz="1400" err="1">
                <a:solidFill>
                  <a:schemeClr val="bg1"/>
                </a:solidFill>
                <a:latin typeface="Roboto Light"/>
              </a:rPr>
              <a:t>ECM_Education</a:t>
            </a:r>
            <a:r>
              <a:rPr lang="en-GB" sz="1400">
                <a:solidFill>
                  <a:schemeClr val="bg1"/>
                </a:solidFill>
                <a:latin typeface="Roboto Light"/>
              </a:rPr>
              <a:t>                       www.facebook.com/ECMEducation/                       © 2018/19</a:t>
            </a:r>
          </a:p>
        </p:txBody>
      </p:sp>
    </p:spTree>
    <p:extLst>
      <p:ext uri="{BB962C8B-B14F-4D97-AF65-F5344CB8AC3E}">
        <p14:creationId xmlns:p14="http://schemas.microsoft.com/office/powerpoint/2010/main" val="38804957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4" name="Rectangle 3"/>
          <p:cNvSpPr/>
          <p:nvPr userDrawn="1"/>
        </p:nvSpPr>
        <p:spPr>
          <a:xfrm>
            <a:off x="0" y="0"/>
            <a:ext cx="12192000" cy="6300216"/>
          </a:xfrm>
          <a:prstGeom prst="rect">
            <a:avLst/>
          </a:prstGeom>
          <a:solidFill>
            <a:srgbClr val="D231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userDrawn="1"/>
        </p:nvCxnSpPr>
        <p:spPr>
          <a:xfrm>
            <a:off x="839724" y="603504"/>
            <a:ext cx="0" cy="5065776"/>
          </a:xfrm>
          <a:prstGeom prst="line">
            <a:avLst/>
          </a:prstGeom>
          <a:ln w="15875">
            <a:solidFill>
              <a:srgbClr val="FFDF00"/>
            </a:solidFill>
          </a:ln>
        </p:spPr>
        <p:style>
          <a:lnRef idx="1">
            <a:schemeClr val="accent1"/>
          </a:lnRef>
          <a:fillRef idx="0">
            <a:schemeClr val="accent1"/>
          </a:fillRef>
          <a:effectRef idx="0">
            <a:schemeClr val="accent1"/>
          </a:effectRef>
          <a:fontRef idx="minor">
            <a:schemeClr val="tx1"/>
          </a:fontRef>
        </p:style>
      </p:cxnSp>
      <p:sp>
        <p:nvSpPr>
          <p:cNvPr id="9" name="Text Placeholder 16"/>
          <p:cNvSpPr>
            <a:spLocks noGrp="1"/>
          </p:cNvSpPr>
          <p:nvPr>
            <p:ph type="body" sz="quarter" idx="12" hasCustomPrompt="1"/>
          </p:nvPr>
        </p:nvSpPr>
        <p:spPr>
          <a:xfrm>
            <a:off x="964778" y="603504"/>
            <a:ext cx="4865687" cy="1325880"/>
          </a:xfrm>
          <a:prstGeom prst="rect">
            <a:avLst/>
          </a:prstGeom>
        </p:spPr>
        <p:txBody>
          <a:bodyPr/>
          <a:lstStyle>
            <a:lvl1pPr marL="0" indent="0">
              <a:buFontTx/>
              <a:buNone/>
              <a:defRPr sz="4000" b="0" i="0" baseline="0">
                <a:solidFill>
                  <a:schemeClr val="bg1"/>
                </a:solidFill>
                <a:latin typeface="Roboto Light" charset="0"/>
                <a:ea typeface="Roboto Light" charset="0"/>
                <a:cs typeface="Roboto Light" charset="0"/>
              </a:defRPr>
            </a:lvl1pPr>
            <a:lvl2pPr marL="457200" indent="0">
              <a:buFontTx/>
              <a:buNone/>
              <a:defRPr>
                <a:solidFill>
                  <a:srgbClr val="D2313D"/>
                </a:solidFill>
                <a:latin typeface="Roboto" charset="0"/>
                <a:ea typeface="Roboto" charset="0"/>
                <a:cs typeface="Roboto" charset="0"/>
              </a:defRPr>
            </a:lvl2pPr>
            <a:lvl3pPr marL="914400" indent="0">
              <a:buFontTx/>
              <a:buNone/>
              <a:defRPr>
                <a:solidFill>
                  <a:srgbClr val="D2313D"/>
                </a:solidFill>
                <a:latin typeface="Roboto" charset="0"/>
                <a:ea typeface="Roboto" charset="0"/>
                <a:cs typeface="Roboto" charset="0"/>
              </a:defRPr>
            </a:lvl3pPr>
            <a:lvl4pPr marL="1371600" indent="0">
              <a:buFontTx/>
              <a:buNone/>
              <a:defRPr>
                <a:solidFill>
                  <a:srgbClr val="D2313D"/>
                </a:solidFill>
                <a:latin typeface="Roboto" charset="0"/>
                <a:ea typeface="Roboto" charset="0"/>
                <a:cs typeface="Roboto" charset="0"/>
              </a:defRPr>
            </a:lvl4pPr>
            <a:lvl5pPr marL="1828800" indent="0">
              <a:buFontTx/>
              <a:buNone/>
              <a:defRPr>
                <a:solidFill>
                  <a:srgbClr val="D2313D"/>
                </a:solidFill>
                <a:latin typeface="Roboto" charset="0"/>
                <a:ea typeface="Roboto" charset="0"/>
                <a:cs typeface="Roboto" charset="0"/>
              </a:defRPr>
            </a:lvl5pPr>
          </a:lstStyle>
          <a:p>
            <a:pPr lvl="0"/>
            <a:r>
              <a:rPr lang="en-US"/>
              <a:t>Slide title here click to edit the text</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06992" y="3521122"/>
            <a:ext cx="2121038" cy="3904946"/>
          </a:xfrm>
          <a:prstGeom prst="rect">
            <a:avLst/>
          </a:prstGeom>
        </p:spPr>
      </p:pic>
      <p:sp>
        <p:nvSpPr>
          <p:cNvPr id="11" name="TextBox 10"/>
          <p:cNvSpPr txBox="1"/>
          <p:nvPr userDrawn="1"/>
        </p:nvSpPr>
        <p:spPr>
          <a:xfrm>
            <a:off x="4559300" y="6464300"/>
            <a:ext cx="7615931" cy="307777"/>
          </a:xfrm>
          <a:prstGeom prst="rect">
            <a:avLst/>
          </a:prstGeom>
          <a:noFill/>
        </p:spPr>
        <p:txBody>
          <a:bodyPr wrap="none" rtlCol="0">
            <a:spAutoFit/>
          </a:bodyPr>
          <a:lstStyle/>
          <a:p>
            <a:r>
              <a:rPr lang="en-GB" sz="1400">
                <a:solidFill>
                  <a:schemeClr val="bg1"/>
                </a:solidFill>
                <a:latin typeface="Roboto Light"/>
              </a:rPr>
              <a:t>@</a:t>
            </a:r>
            <a:r>
              <a:rPr lang="en-GB" sz="1400" err="1">
                <a:solidFill>
                  <a:schemeClr val="bg1"/>
                </a:solidFill>
                <a:latin typeface="Roboto Light"/>
              </a:rPr>
              <a:t>ECM_Education</a:t>
            </a:r>
            <a:r>
              <a:rPr lang="en-GB" sz="1400">
                <a:solidFill>
                  <a:schemeClr val="bg1"/>
                </a:solidFill>
                <a:latin typeface="Roboto Light"/>
              </a:rPr>
              <a:t>                       www.facebook.com/ECMEducation/                       © 2018/19</a:t>
            </a:r>
          </a:p>
        </p:txBody>
      </p:sp>
    </p:spTree>
    <p:extLst>
      <p:ext uri="{BB962C8B-B14F-4D97-AF65-F5344CB8AC3E}">
        <p14:creationId xmlns:p14="http://schemas.microsoft.com/office/powerpoint/2010/main" val="36222647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2 column text">
    <p:spTree>
      <p:nvGrpSpPr>
        <p:cNvPr id="1" name=""/>
        <p:cNvGrpSpPr/>
        <p:nvPr/>
      </p:nvGrpSpPr>
      <p:grpSpPr>
        <a:xfrm>
          <a:off x="0" y="0"/>
          <a:ext cx="0" cy="0"/>
          <a:chOff x="0" y="0"/>
          <a:chExt cx="0" cy="0"/>
        </a:xfrm>
      </p:grpSpPr>
      <p:sp>
        <p:nvSpPr>
          <p:cNvPr id="4" name="Rectangle 3"/>
          <p:cNvSpPr/>
          <p:nvPr userDrawn="1"/>
        </p:nvSpPr>
        <p:spPr>
          <a:xfrm>
            <a:off x="0" y="0"/>
            <a:ext cx="12192000" cy="6309360"/>
          </a:xfrm>
          <a:prstGeom prst="rect">
            <a:avLst/>
          </a:prstGeom>
          <a:solidFill>
            <a:srgbClr val="F7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userDrawn="1"/>
        </p:nvCxnSpPr>
        <p:spPr>
          <a:xfrm>
            <a:off x="839724" y="603504"/>
            <a:ext cx="0" cy="5065776"/>
          </a:xfrm>
          <a:prstGeom prst="line">
            <a:avLst/>
          </a:prstGeom>
          <a:ln w="15875">
            <a:solidFill>
              <a:srgbClr val="FFDF00"/>
            </a:solidFill>
          </a:ln>
        </p:spPr>
        <p:style>
          <a:lnRef idx="1">
            <a:schemeClr val="accent1"/>
          </a:lnRef>
          <a:fillRef idx="0">
            <a:schemeClr val="accent1"/>
          </a:fillRef>
          <a:effectRef idx="0">
            <a:schemeClr val="accent1"/>
          </a:effectRef>
          <a:fontRef idx="minor">
            <a:schemeClr val="tx1"/>
          </a:fontRef>
        </p:style>
      </p:cxnSp>
      <p:sp>
        <p:nvSpPr>
          <p:cNvPr id="9" name="Text Placeholder 16"/>
          <p:cNvSpPr>
            <a:spLocks noGrp="1"/>
          </p:cNvSpPr>
          <p:nvPr>
            <p:ph type="body" sz="quarter" idx="12" hasCustomPrompt="1"/>
          </p:nvPr>
        </p:nvSpPr>
        <p:spPr>
          <a:xfrm>
            <a:off x="964778" y="603504"/>
            <a:ext cx="4865687" cy="1325880"/>
          </a:xfrm>
          <a:prstGeom prst="rect">
            <a:avLst/>
          </a:prstGeom>
        </p:spPr>
        <p:txBody>
          <a:bodyPr/>
          <a:lstStyle>
            <a:lvl1pPr marL="0" indent="0">
              <a:buFontTx/>
              <a:buNone/>
              <a:defRPr sz="4000" b="0" i="0" baseline="0">
                <a:solidFill>
                  <a:schemeClr val="bg1"/>
                </a:solidFill>
                <a:latin typeface="Roboto Light" charset="0"/>
                <a:ea typeface="Roboto Light" charset="0"/>
                <a:cs typeface="Roboto Light" charset="0"/>
              </a:defRPr>
            </a:lvl1pPr>
            <a:lvl2pPr marL="457200" indent="0">
              <a:buFontTx/>
              <a:buNone/>
              <a:defRPr>
                <a:solidFill>
                  <a:srgbClr val="D2313D"/>
                </a:solidFill>
                <a:latin typeface="Roboto" charset="0"/>
                <a:ea typeface="Roboto" charset="0"/>
                <a:cs typeface="Roboto" charset="0"/>
              </a:defRPr>
            </a:lvl2pPr>
            <a:lvl3pPr marL="914400" indent="0">
              <a:buFontTx/>
              <a:buNone/>
              <a:defRPr>
                <a:solidFill>
                  <a:srgbClr val="D2313D"/>
                </a:solidFill>
                <a:latin typeface="Roboto" charset="0"/>
                <a:ea typeface="Roboto" charset="0"/>
                <a:cs typeface="Roboto" charset="0"/>
              </a:defRPr>
            </a:lvl3pPr>
            <a:lvl4pPr marL="1371600" indent="0">
              <a:buFontTx/>
              <a:buNone/>
              <a:defRPr>
                <a:solidFill>
                  <a:srgbClr val="D2313D"/>
                </a:solidFill>
                <a:latin typeface="Roboto" charset="0"/>
                <a:ea typeface="Roboto" charset="0"/>
                <a:cs typeface="Roboto" charset="0"/>
              </a:defRPr>
            </a:lvl4pPr>
            <a:lvl5pPr marL="1828800" indent="0">
              <a:buFontTx/>
              <a:buNone/>
              <a:defRPr>
                <a:solidFill>
                  <a:srgbClr val="D2313D"/>
                </a:solidFill>
                <a:latin typeface="Roboto" charset="0"/>
                <a:ea typeface="Roboto" charset="0"/>
                <a:cs typeface="Roboto" charset="0"/>
              </a:defRPr>
            </a:lvl5pPr>
          </a:lstStyle>
          <a:p>
            <a:pPr lvl="0"/>
            <a:r>
              <a:rPr lang="en-US"/>
              <a:t>Slide title here click to edit the text</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37622" y="3739487"/>
            <a:ext cx="2884452" cy="3118513"/>
          </a:xfrm>
          <a:prstGeom prst="rect">
            <a:avLst/>
          </a:prstGeom>
        </p:spPr>
      </p:pic>
      <p:sp>
        <p:nvSpPr>
          <p:cNvPr id="7" name="TextBox 6"/>
          <p:cNvSpPr txBox="1"/>
          <p:nvPr userDrawn="1"/>
        </p:nvSpPr>
        <p:spPr>
          <a:xfrm>
            <a:off x="4559300" y="6464300"/>
            <a:ext cx="7615931" cy="307777"/>
          </a:xfrm>
          <a:prstGeom prst="rect">
            <a:avLst/>
          </a:prstGeom>
          <a:noFill/>
        </p:spPr>
        <p:txBody>
          <a:bodyPr wrap="none" rtlCol="0">
            <a:spAutoFit/>
          </a:bodyPr>
          <a:lstStyle/>
          <a:p>
            <a:r>
              <a:rPr lang="en-GB" sz="1400">
                <a:solidFill>
                  <a:schemeClr val="bg1"/>
                </a:solidFill>
                <a:latin typeface="Roboto Light"/>
              </a:rPr>
              <a:t>@</a:t>
            </a:r>
            <a:r>
              <a:rPr lang="en-GB" sz="1400" err="1">
                <a:solidFill>
                  <a:schemeClr val="bg1"/>
                </a:solidFill>
                <a:latin typeface="Roboto Light"/>
              </a:rPr>
              <a:t>ECM_Education</a:t>
            </a:r>
            <a:r>
              <a:rPr lang="en-GB" sz="1400">
                <a:solidFill>
                  <a:schemeClr val="bg1"/>
                </a:solidFill>
                <a:latin typeface="Roboto Light"/>
              </a:rPr>
              <a:t>                       www.facebook.com/ECMEducation/                       © 2018/19</a:t>
            </a:r>
          </a:p>
        </p:txBody>
      </p:sp>
    </p:spTree>
    <p:extLst>
      <p:ext uri="{BB962C8B-B14F-4D97-AF65-F5344CB8AC3E}">
        <p14:creationId xmlns:p14="http://schemas.microsoft.com/office/powerpoint/2010/main" val="18745907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2 column text">
    <p:spTree>
      <p:nvGrpSpPr>
        <p:cNvPr id="1" name=""/>
        <p:cNvGrpSpPr/>
        <p:nvPr/>
      </p:nvGrpSpPr>
      <p:grpSpPr>
        <a:xfrm>
          <a:off x="0" y="0"/>
          <a:ext cx="0" cy="0"/>
          <a:chOff x="0" y="0"/>
          <a:chExt cx="0" cy="0"/>
        </a:xfrm>
      </p:grpSpPr>
      <p:sp>
        <p:nvSpPr>
          <p:cNvPr id="4" name="Rectangle 3"/>
          <p:cNvSpPr/>
          <p:nvPr userDrawn="1"/>
        </p:nvSpPr>
        <p:spPr>
          <a:xfrm>
            <a:off x="0" y="0"/>
            <a:ext cx="12192000" cy="6309360"/>
          </a:xfrm>
          <a:prstGeom prst="rect">
            <a:avLst/>
          </a:prstGeom>
          <a:solidFill>
            <a:srgbClr val="FFD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userDrawn="1"/>
        </p:nvCxnSpPr>
        <p:spPr>
          <a:xfrm>
            <a:off x="839724" y="603504"/>
            <a:ext cx="0" cy="5065776"/>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16"/>
          <p:cNvSpPr>
            <a:spLocks noGrp="1"/>
          </p:cNvSpPr>
          <p:nvPr>
            <p:ph type="body" sz="quarter" idx="12" hasCustomPrompt="1"/>
          </p:nvPr>
        </p:nvSpPr>
        <p:spPr>
          <a:xfrm>
            <a:off x="964778" y="603504"/>
            <a:ext cx="4865687" cy="1325880"/>
          </a:xfrm>
          <a:prstGeom prst="rect">
            <a:avLst/>
          </a:prstGeom>
        </p:spPr>
        <p:txBody>
          <a:bodyPr/>
          <a:lstStyle>
            <a:lvl1pPr marL="0" indent="0">
              <a:buFontTx/>
              <a:buNone/>
              <a:defRPr sz="4000" b="0" i="0" baseline="0">
                <a:solidFill>
                  <a:schemeClr val="tx1"/>
                </a:solidFill>
                <a:latin typeface="Roboto Light" charset="0"/>
                <a:ea typeface="Roboto Light" charset="0"/>
                <a:cs typeface="Roboto Light" charset="0"/>
              </a:defRPr>
            </a:lvl1pPr>
            <a:lvl2pPr marL="457200" indent="0">
              <a:buFontTx/>
              <a:buNone/>
              <a:defRPr>
                <a:solidFill>
                  <a:srgbClr val="D2313D"/>
                </a:solidFill>
                <a:latin typeface="Roboto" charset="0"/>
                <a:ea typeface="Roboto" charset="0"/>
                <a:cs typeface="Roboto" charset="0"/>
              </a:defRPr>
            </a:lvl2pPr>
            <a:lvl3pPr marL="914400" indent="0">
              <a:buFontTx/>
              <a:buNone/>
              <a:defRPr>
                <a:solidFill>
                  <a:srgbClr val="D2313D"/>
                </a:solidFill>
                <a:latin typeface="Roboto" charset="0"/>
                <a:ea typeface="Roboto" charset="0"/>
                <a:cs typeface="Roboto" charset="0"/>
              </a:defRPr>
            </a:lvl3pPr>
            <a:lvl4pPr marL="1371600" indent="0">
              <a:buFontTx/>
              <a:buNone/>
              <a:defRPr>
                <a:solidFill>
                  <a:srgbClr val="D2313D"/>
                </a:solidFill>
                <a:latin typeface="Roboto" charset="0"/>
                <a:ea typeface="Roboto" charset="0"/>
                <a:cs typeface="Roboto" charset="0"/>
              </a:defRPr>
            </a:lvl4pPr>
            <a:lvl5pPr marL="1828800" indent="0">
              <a:buFontTx/>
              <a:buNone/>
              <a:defRPr>
                <a:solidFill>
                  <a:srgbClr val="D2313D"/>
                </a:solidFill>
                <a:latin typeface="Roboto" charset="0"/>
                <a:ea typeface="Roboto" charset="0"/>
                <a:cs typeface="Roboto" charset="0"/>
              </a:defRPr>
            </a:lvl5pPr>
          </a:lstStyle>
          <a:p>
            <a:pPr lvl="0"/>
            <a:r>
              <a:rPr lang="en-US"/>
              <a:t>Slide title here click to edit the text</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00176" y="4435522"/>
            <a:ext cx="2222849" cy="2336555"/>
          </a:xfrm>
          <a:prstGeom prst="rect">
            <a:avLst/>
          </a:prstGeom>
        </p:spPr>
      </p:pic>
      <p:sp>
        <p:nvSpPr>
          <p:cNvPr id="11" name="TextBox 10"/>
          <p:cNvSpPr txBox="1"/>
          <p:nvPr userDrawn="1"/>
        </p:nvSpPr>
        <p:spPr>
          <a:xfrm>
            <a:off x="4559300" y="6464300"/>
            <a:ext cx="7615931" cy="307777"/>
          </a:xfrm>
          <a:prstGeom prst="rect">
            <a:avLst/>
          </a:prstGeom>
          <a:noFill/>
        </p:spPr>
        <p:txBody>
          <a:bodyPr wrap="none" rtlCol="0">
            <a:spAutoFit/>
          </a:bodyPr>
          <a:lstStyle/>
          <a:p>
            <a:r>
              <a:rPr lang="en-GB" sz="1400">
                <a:solidFill>
                  <a:schemeClr val="bg1"/>
                </a:solidFill>
                <a:latin typeface="Roboto Light"/>
              </a:rPr>
              <a:t>@</a:t>
            </a:r>
            <a:r>
              <a:rPr lang="en-GB" sz="1400" err="1">
                <a:solidFill>
                  <a:schemeClr val="bg1"/>
                </a:solidFill>
                <a:latin typeface="Roboto Light"/>
              </a:rPr>
              <a:t>ECM_Education</a:t>
            </a:r>
            <a:r>
              <a:rPr lang="en-GB" sz="1400">
                <a:solidFill>
                  <a:schemeClr val="bg1"/>
                </a:solidFill>
                <a:latin typeface="Roboto Light"/>
              </a:rPr>
              <a:t>                       www.facebook.com/ECMEducation/                       © 2018/19</a:t>
            </a:r>
          </a:p>
        </p:txBody>
      </p:sp>
    </p:spTree>
    <p:extLst>
      <p:ext uri="{BB962C8B-B14F-4D97-AF65-F5344CB8AC3E}">
        <p14:creationId xmlns:p14="http://schemas.microsoft.com/office/powerpoint/2010/main" val="4190354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46031" y="3794760"/>
            <a:ext cx="1663852" cy="3063240"/>
          </a:xfrm>
          <a:prstGeom prst="rect">
            <a:avLst/>
          </a:prstGeom>
        </p:spPr>
      </p:pic>
      <p:cxnSp>
        <p:nvCxnSpPr>
          <p:cNvPr id="5" name="Straight Connector 4"/>
          <p:cNvCxnSpPr/>
          <p:nvPr userDrawn="1"/>
        </p:nvCxnSpPr>
        <p:spPr>
          <a:xfrm>
            <a:off x="655320" y="2423160"/>
            <a:ext cx="0" cy="2340864"/>
          </a:xfrm>
          <a:prstGeom prst="line">
            <a:avLst/>
          </a:prstGeom>
          <a:ln w="15875">
            <a:solidFill>
              <a:srgbClr val="FFDF00"/>
            </a:solidFill>
          </a:ln>
        </p:spPr>
        <p:style>
          <a:lnRef idx="1">
            <a:schemeClr val="accent1"/>
          </a:lnRef>
          <a:fillRef idx="0">
            <a:schemeClr val="accent1"/>
          </a:fillRef>
          <a:effectRef idx="0">
            <a:schemeClr val="accent1"/>
          </a:effectRef>
          <a:fontRef idx="minor">
            <a:schemeClr val="tx1"/>
          </a:fontRef>
        </p:style>
      </p:cxnSp>
      <p:sp>
        <p:nvSpPr>
          <p:cNvPr id="9" name="Text Placeholder 16"/>
          <p:cNvSpPr>
            <a:spLocks noGrp="1"/>
          </p:cNvSpPr>
          <p:nvPr>
            <p:ph type="body" sz="quarter" idx="12" hasCustomPrompt="1"/>
          </p:nvPr>
        </p:nvSpPr>
        <p:spPr>
          <a:xfrm>
            <a:off x="897635" y="2423160"/>
            <a:ext cx="4865687" cy="1325880"/>
          </a:xfrm>
          <a:prstGeom prst="rect">
            <a:avLst/>
          </a:prstGeom>
        </p:spPr>
        <p:txBody>
          <a:bodyPr/>
          <a:lstStyle>
            <a:lvl1pPr marL="0" indent="0">
              <a:buFontTx/>
              <a:buNone/>
              <a:defRPr sz="4000" b="0" i="0" baseline="0">
                <a:solidFill>
                  <a:srgbClr val="FFDF00"/>
                </a:solidFill>
                <a:latin typeface="Roboto Light" charset="0"/>
                <a:ea typeface="Roboto Light" charset="0"/>
                <a:cs typeface="Roboto Light" charset="0"/>
              </a:defRPr>
            </a:lvl1pPr>
            <a:lvl2pPr marL="457200" indent="0">
              <a:buFontTx/>
              <a:buNone/>
              <a:defRPr>
                <a:solidFill>
                  <a:srgbClr val="D2313D"/>
                </a:solidFill>
                <a:latin typeface="Roboto" charset="0"/>
                <a:ea typeface="Roboto" charset="0"/>
                <a:cs typeface="Roboto" charset="0"/>
              </a:defRPr>
            </a:lvl2pPr>
            <a:lvl3pPr marL="914400" indent="0">
              <a:buFontTx/>
              <a:buNone/>
              <a:defRPr>
                <a:solidFill>
                  <a:srgbClr val="D2313D"/>
                </a:solidFill>
                <a:latin typeface="Roboto" charset="0"/>
                <a:ea typeface="Roboto" charset="0"/>
                <a:cs typeface="Roboto" charset="0"/>
              </a:defRPr>
            </a:lvl3pPr>
            <a:lvl4pPr marL="1371600" indent="0">
              <a:buFontTx/>
              <a:buNone/>
              <a:defRPr>
                <a:solidFill>
                  <a:srgbClr val="D2313D"/>
                </a:solidFill>
                <a:latin typeface="Roboto" charset="0"/>
                <a:ea typeface="Roboto" charset="0"/>
                <a:cs typeface="Roboto" charset="0"/>
              </a:defRPr>
            </a:lvl4pPr>
            <a:lvl5pPr marL="1828800" indent="0">
              <a:buFontTx/>
              <a:buNone/>
              <a:defRPr>
                <a:solidFill>
                  <a:srgbClr val="D2313D"/>
                </a:solidFill>
                <a:latin typeface="Roboto" charset="0"/>
                <a:ea typeface="Roboto" charset="0"/>
                <a:cs typeface="Roboto" charset="0"/>
              </a:defRPr>
            </a:lvl5pPr>
          </a:lstStyle>
          <a:p>
            <a:pPr lvl="0"/>
            <a:r>
              <a:rPr lang="en-US"/>
              <a:t>Slide title here click to edit the text</a:t>
            </a:r>
          </a:p>
        </p:txBody>
      </p:sp>
      <p:sp>
        <p:nvSpPr>
          <p:cNvPr id="10" name="Text Placeholder 16"/>
          <p:cNvSpPr>
            <a:spLocks noGrp="1"/>
          </p:cNvSpPr>
          <p:nvPr>
            <p:ph type="body" sz="quarter" idx="13" hasCustomPrompt="1"/>
          </p:nvPr>
        </p:nvSpPr>
        <p:spPr>
          <a:xfrm>
            <a:off x="879347" y="3794760"/>
            <a:ext cx="4865687" cy="1325880"/>
          </a:xfrm>
          <a:prstGeom prst="rect">
            <a:avLst/>
          </a:prstGeom>
        </p:spPr>
        <p:txBody>
          <a:bodyPr/>
          <a:lstStyle>
            <a:lvl1pPr marL="0" indent="0">
              <a:lnSpc>
                <a:spcPct val="100000"/>
              </a:lnSpc>
              <a:spcBef>
                <a:spcPts val="100"/>
              </a:spcBef>
              <a:buFontTx/>
              <a:buNone/>
              <a:defRPr sz="2000" b="0" i="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indent="0">
              <a:buFontTx/>
              <a:buNone/>
              <a:defRPr>
                <a:solidFill>
                  <a:srgbClr val="D2313D"/>
                </a:solidFill>
                <a:latin typeface="Roboto" charset="0"/>
                <a:ea typeface="Roboto" charset="0"/>
                <a:cs typeface="Roboto" charset="0"/>
              </a:defRPr>
            </a:lvl2pPr>
            <a:lvl3pPr marL="914400" indent="0">
              <a:buFontTx/>
              <a:buNone/>
              <a:defRPr>
                <a:solidFill>
                  <a:srgbClr val="D2313D"/>
                </a:solidFill>
                <a:latin typeface="Roboto" charset="0"/>
                <a:ea typeface="Roboto" charset="0"/>
                <a:cs typeface="Roboto" charset="0"/>
              </a:defRPr>
            </a:lvl3pPr>
            <a:lvl4pPr marL="1371600" indent="0">
              <a:buFontTx/>
              <a:buNone/>
              <a:defRPr>
                <a:solidFill>
                  <a:srgbClr val="D2313D"/>
                </a:solidFill>
                <a:latin typeface="Roboto" charset="0"/>
                <a:ea typeface="Roboto" charset="0"/>
                <a:cs typeface="Roboto" charset="0"/>
              </a:defRPr>
            </a:lvl4pPr>
            <a:lvl5pPr marL="1828800" indent="0">
              <a:buFontTx/>
              <a:buNone/>
              <a:defRPr>
                <a:solidFill>
                  <a:srgbClr val="D2313D"/>
                </a:solidFill>
                <a:latin typeface="Roboto" charset="0"/>
                <a:ea typeface="Roboto" charset="0"/>
                <a:cs typeface="Roboto" charset="0"/>
              </a:defRPr>
            </a:lvl5pPr>
          </a:lstStyle>
          <a:p>
            <a:pPr lvl="0"/>
            <a:r>
              <a:rPr lang="en-US"/>
              <a:t>Training course overview </a:t>
            </a:r>
            <a:br>
              <a:rPr lang="en-US"/>
            </a:br>
            <a:r>
              <a:rPr lang="en-US"/>
              <a:t>click to edit the content </a:t>
            </a:r>
            <a:br>
              <a:rPr lang="en-US"/>
            </a:br>
            <a:r>
              <a:rPr lang="en-US"/>
              <a:t>Presented by </a:t>
            </a:r>
            <a:r>
              <a:rPr lang="mr-IN"/>
              <a:t>–</a:t>
            </a:r>
            <a:r>
              <a:rPr lang="en-US"/>
              <a:t> name here</a:t>
            </a:r>
          </a:p>
        </p:txBody>
      </p:sp>
      <p:sp>
        <p:nvSpPr>
          <p:cNvPr id="7" name="TextBox 6"/>
          <p:cNvSpPr txBox="1"/>
          <p:nvPr userDrawn="1"/>
        </p:nvSpPr>
        <p:spPr>
          <a:xfrm>
            <a:off x="4559300" y="6464300"/>
            <a:ext cx="7615931" cy="307777"/>
          </a:xfrm>
          <a:prstGeom prst="rect">
            <a:avLst/>
          </a:prstGeom>
          <a:noFill/>
        </p:spPr>
        <p:txBody>
          <a:bodyPr wrap="none" rtlCol="0">
            <a:spAutoFit/>
          </a:bodyPr>
          <a:lstStyle/>
          <a:p>
            <a:r>
              <a:rPr lang="en-GB" sz="1400">
                <a:solidFill>
                  <a:schemeClr val="bg1"/>
                </a:solidFill>
                <a:latin typeface="Roboto Light"/>
              </a:rPr>
              <a:t>@</a:t>
            </a:r>
            <a:r>
              <a:rPr lang="en-GB" sz="1400" err="1">
                <a:solidFill>
                  <a:schemeClr val="bg1"/>
                </a:solidFill>
                <a:latin typeface="Roboto Light"/>
              </a:rPr>
              <a:t>ECM_Education</a:t>
            </a:r>
            <a:r>
              <a:rPr lang="en-GB" sz="1400">
                <a:solidFill>
                  <a:schemeClr val="bg1"/>
                </a:solidFill>
                <a:latin typeface="Roboto Light"/>
              </a:rPr>
              <a:t>                       www.facebook.com/ECMEducation/                       © 2018/19</a:t>
            </a:r>
          </a:p>
        </p:txBody>
      </p:sp>
    </p:spTree>
    <p:extLst>
      <p:ext uri="{BB962C8B-B14F-4D97-AF65-F5344CB8AC3E}">
        <p14:creationId xmlns:p14="http://schemas.microsoft.com/office/powerpoint/2010/main" val="8400966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2 column text">
    <p:spTree>
      <p:nvGrpSpPr>
        <p:cNvPr id="1" name=""/>
        <p:cNvGrpSpPr/>
        <p:nvPr/>
      </p:nvGrpSpPr>
      <p:grpSpPr>
        <a:xfrm>
          <a:off x="0" y="0"/>
          <a:ext cx="0" cy="0"/>
          <a:chOff x="0" y="0"/>
          <a:chExt cx="0" cy="0"/>
        </a:xfrm>
      </p:grpSpPr>
      <p:sp>
        <p:nvSpPr>
          <p:cNvPr id="4" name="Rectangle 3"/>
          <p:cNvSpPr/>
          <p:nvPr userDrawn="1"/>
        </p:nvSpPr>
        <p:spPr>
          <a:xfrm>
            <a:off x="0" y="0"/>
            <a:ext cx="12192000" cy="63093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userDrawn="1"/>
        </p:nvCxnSpPr>
        <p:spPr>
          <a:xfrm>
            <a:off x="839724" y="603504"/>
            <a:ext cx="0" cy="5065776"/>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16"/>
          <p:cNvSpPr>
            <a:spLocks noGrp="1"/>
          </p:cNvSpPr>
          <p:nvPr>
            <p:ph type="body" sz="quarter" idx="12" hasCustomPrompt="1"/>
          </p:nvPr>
        </p:nvSpPr>
        <p:spPr>
          <a:xfrm>
            <a:off x="964778" y="603504"/>
            <a:ext cx="4865687" cy="1325880"/>
          </a:xfrm>
          <a:prstGeom prst="rect">
            <a:avLst/>
          </a:prstGeom>
        </p:spPr>
        <p:txBody>
          <a:bodyPr/>
          <a:lstStyle>
            <a:lvl1pPr marL="0" indent="0">
              <a:buFontTx/>
              <a:buNone/>
              <a:defRPr sz="4000" b="0" i="0" baseline="0">
                <a:solidFill>
                  <a:schemeClr val="bg1"/>
                </a:solidFill>
                <a:latin typeface="Roboto Light" charset="0"/>
                <a:ea typeface="Roboto Light" charset="0"/>
                <a:cs typeface="Roboto Light" charset="0"/>
              </a:defRPr>
            </a:lvl1pPr>
            <a:lvl2pPr marL="457200" indent="0">
              <a:buFontTx/>
              <a:buNone/>
              <a:defRPr>
                <a:solidFill>
                  <a:srgbClr val="D2313D"/>
                </a:solidFill>
                <a:latin typeface="Roboto" charset="0"/>
                <a:ea typeface="Roboto" charset="0"/>
                <a:cs typeface="Roboto" charset="0"/>
              </a:defRPr>
            </a:lvl2pPr>
            <a:lvl3pPr marL="914400" indent="0">
              <a:buFontTx/>
              <a:buNone/>
              <a:defRPr>
                <a:solidFill>
                  <a:srgbClr val="D2313D"/>
                </a:solidFill>
                <a:latin typeface="Roboto" charset="0"/>
                <a:ea typeface="Roboto" charset="0"/>
                <a:cs typeface="Roboto" charset="0"/>
              </a:defRPr>
            </a:lvl3pPr>
            <a:lvl4pPr marL="1371600" indent="0">
              <a:buFontTx/>
              <a:buNone/>
              <a:defRPr>
                <a:solidFill>
                  <a:srgbClr val="D2313D"/>
                </a:solidFill>
                <a:latin typeface="Roboto" charset="0"/>
                <a:ea typeface="Roboto" charset="0"/>
                <a:cs typeface="Roboto" charset="0"/>
              </a:defRPr>
            </a:lvl4pPr>
            <a:lvl5pPr marL="1828800" indent="0">
              <a:buFontTx/>
              <a:buNone/>
              <a:defRPr>
                <a:solidFill>
                  <a:srgbClr val="D2313D"/>
                </a:solidFill>
                <a:latin typeface="Roboto" charset="0"/>
                <a:ea typeface="Roboto" charset="0"/>
                <a:cs typeface="Roboto" charset="0"/>
              </a:defRPr>
            </a:lvl5pPr>
          </a:lstStyle>
          <a:p>
            <a:pPr lvl="0"/>
            <a:r>
              <a:rPr lang="en-US"/>
              <a:t>Slide title here click to edit the text</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5710" y="4285397"/>
            <a:ext cx="4479845" cy="2581746"/>
          </a:xfrm>
          <a:prstGeom prst="rect">
            <a:avLst/>
          </a:prstGeom>
        </p:spPr>
      </p:pic>
      <p:sp>
        <p:nvSpPr>
          <p:cNvPr id="7" name="TextBox 6"/>
          <p:cNvSpPr txBox="1"/>
          <p:nvPr userDrawn="1"/>
        </p:nvSpPr>
        <p:spPr>
          <a:xfrm>
            <a:off x="4559300" y="6464300"/>
            <a:ext cx="7615931" cy="307777"/>
          </a:xfrm>
          <a:prstGeom prst="rect">
            <a:avLst/>
          </a:prstGeom>
          <a:noFill/>
        </p:spPr>
        <p:txBody>
          <a:bodyPr wrap="none" rtlCol="0">
            <a:spAutoFit/>
          </a:bodyPr>
          <a:lstStyle/>
          <a:p>
            <a:r>
              <a:rPr lang="en-GB" sz="1400">
                <a:solidFill>
                  <a:schemeClr val="bg1"/>
                </a:solidFill>
                <a:latin typeface="Roboto Light"/>
              </a:rPr>
              <a:t>@</a:t>
            </a:r>
            <a:r>
              <a:rPr lang="en-GB" sz="1400" err="1">
                <a:solidFill>
                  <a:schemeClr val="bg1"/>
                </a:solidFill>
                <a:latin typeface="Roboto Light"/>
              </a:rPr>
              <a:t>ECM_Education</a:t>
            </a:r>
            <a:r>
              <a:rPr lang="en-GB" sz="1400">
                <a:solidFill>
                  <a:schemeClr val="bg1"/>
                </a:solidFill>
                <a:latin typeface="Roboto Light"/>
              </a:rPr>
              <a:t>                       www.facebook.com/ECMEducation/                       © 2018/19</a:t>
            </a:r>
          </a:p>
        </p:txBody>
      </p:sp>
    </p:spTree>
    <p:extLst>
      <p:ext uri="{BB962C8B-B14F-4D97-AF65-F5344CB8AC3E}">
        <p14:creationId xmlns:p14="http://schemas.microsoft.com/office/powerpoint/2010/main" val="25268307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2 column text">
    <p:spTree>
      <p:nvGrpSpPr>
        <p:cNvPr id="1" name=""/>
        <p:cNvGrpSpPr/>
        <p:nvPr/>
      </p:nvGrpSpPr>
      <p:grpSpPr>
        <a:xfrm>
          <a:off x="0" y="0"/>
          <a:ext cx="0" cy="0"/>
          <a:chOff x="0" y="0"/>
          <a:chExt cx="0" cy="0"/>
        </a:xfrm>
      </p:grpSpPr>
      <p:sp>
        <p:nvSpPr>
          <p:cNvPr id="4" name="Rectangle 3"/>
          <p:cNvSpPr/>
          <p:nvPr userDrawn="1"/>
        </p:nvSpPr>
        <p:spPr>
          <a:xfrm>
            <a:off x="0" y="0"/>
            <a:ext cx="12192000" cy="6309360"/>
          </a:xfrm>
          <a:prstGeom prst="rect">
            <a:avLst/>
          </a:prstGeom>
          <a:solidFill>
            <a:srgbClr val="F7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userDrawn="1"/>
        </p:nvCxnSpPr>
        <p:spPr>
          <a:xfrm>
            <a:off x="839724" y="603504"/>
            <a:ext cx="0" cy="5065776"/>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16"/>
          <p:cNvSpPr>
            <a:spLocks noGrp="1"/>
          </p:cNvSpPr>
          <p:nvPr>
            <p:ph type="body" sz="quarter" idx="12" hasCustomPrompt="1"/>
          </p:nvPr>
        </p:nvSpPr>
        <p:spPr>
          <a:xfrm>
            <a:off x="964778" y="603504"/>
            <a:ext cx="4865687" cy="1325880"/>
          </a:xfrm>
          <a:prstGeom prst="rect">
            <a:avLst/>
          </a:prstGeom>
        </p:spPr>
        <p:txBody>
          <a:bodyPr/>
          <a:lstStyle>
            <a:lvl1pPr marL="0" indent="0">
              <a:buFontTx/>
              <a:buNone/>
              <a:defRPr sz="4000" b="0" i="0" baseline="0">
                <a:solidFill>
                  <a:schemeClr val="bg1"/>
                </a:solidFill>
                <a:latin typeface="Roboto Light" charset="0"/>
                <a:ea typeface="Roboto Light" charset="0"/>
                <a:cs typeface="Roboto Light" charset="0"/>
              </a:defRPr>
            </a:lvl1pPr>
            <a:lvl2pPr marL="457200" indent="0">
              <a:buFontTx/>
              <a:buNone/>
              <a:defRPr>
                <a:solidFill>
                  <a:srgbClr val="D2313D"/>
                </a:solidFill>
                <a:latin typeface="Roboto" charset="0"/>
                <a:ea typeface="Roboto" charset="0"/>
                <a:cs typeface="Roboto" charset="0"/>
              </a:defRPr>
            </a:lvl2pPr>
            <a:lvl3pPr marL="914400" indent="0">
              <a:buFontTx/>
              <a:buNone/>
              <a:defRPr>
                <a:solidFill>
                  <a:srgbClr val="D2313D"/>
                </a:solidFill>
                <a:latin typeface="Roboto" charset="0"/>
                <a:ea typeface="Roboto" charset="0"/>
                <a:cs typeface="Roboto" charset="0"/>
              </a:defRPr>
            </a:lvl3pPr>
            <a:lvl4pPr marL="1371600" indent="0">
              <a:buFontTx/>
              <a:buNone/>
              <a:defRPr>
                <a:solidFill>
                  <a:srgbClr val="D2313D"/>
                </a:solidFill>
                <a:latin typeface="Roboto" charset="0"/>
                <a:ea typeface="Roboto" charset="0"/>
                <a:cs typeface="Roboto" charset="0"/>
              </a:defRPr>
            </a:lvl4pPr>
            <a:lvl5pPr marL="1828800" indent="0">
              <a:buFontTx/>
              <a:buNone/>
              <a:defRPr>
                <a:solidFill>
                  <a:srgbClr val="D2313D"/>
                </a:solidFill>
                <a:latin typeface="Roboto" charset="0"/>
                <a:ea typeface="Roboto" charset="0"/>
                <a:cs typeface="Roboto" charset="0"/>
              </a:defRPr>
            </a:lvl5pPr>
          </a:lstStyle>
          <a:p>
            <a:pPr lvl="0"/>
            <a:r>
              <a:rPr lang="en-US"/>
              <a:t>Slide title here click to edit the text</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11547" y="3225800"/>
            <a:ext cx="3159168" cy="4672010"/>
          </a:xfrm>
          <a:prstGeom prst="rect">
            <a:avLst/>
          </a:prstGeom>
        </p:spPr>
      </p:pic>
      <p:sp>
        <p:nvSpPr>
          <p:cNvPr id="11" name="TextBox 10"/>
          <p:cNvSpPr txBox="1"/>
          <p:nvPr userDrawn="1"/>
        </p:nvSpPr>
        <p:spPr>
          <a:xfrm>
            <a:off x="4559300" y="6464300"/>
            <a:ext cx="7615931" cy="307777"/>
          </a:xfrm>
          <a:prstGeom prst="rect">
            <a:avLst/>
          </a:prstGeom>
          <a:noFill/>
        </p:spPr>
        <p:txBody>
          <a:bodyPr wrap="none" rtlCol="0">
            <a:spAutoFit/>
          </a:bodyPr>
          <a:lstStyle/>
          <a:p>
            <a:r>
              <a:rPr lang="en-GB" sz="1400">
                <a:solidFill>
                  <a:schemeClr val="bg1"/>
                </a:solidFill>
                <a:latin typeface="Roboto Light"/>
              </a:rPr>
              <a:t>@</a:t>
            </a:r>
            <a:r>
              <a:rPr lang="en-GB" sz="1400" err="1">
                <a:solidFill>
                  <a:schemeClr val="bg1"/>
                </a:solidFill>
                <a:latin typeface="Roboto Light"/>
              </a:rPr>
              <a:t>ECM_Education</a:t>
            </a:r>
            <a:r>
              <a:rPr lang="en-GB" sz="1400">
                <a:solidFill>
                  <a:schemeClr val="bg1"/>
                </a:solidFill>
                <a:latin typeface="Roboto Light"/>
              </a:rPr>
              <a:t>                       www.facebook.com/ECMEducation/                       © 2018/19</a:t>
            </a:r>
          </a:p>
        </p:txBody>
      </p:sp>
    </p:spTree>
    <p:extLst>
      <p:ext uri="{BB962C8B-B14F-4D97-AF65-F5344CB8AC3E}">
        <p14:creationId xmlns:p14="http://schemas.microsoft.com/office/powerpoint/2010/main" val="13260869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a:t>Click to edit Master subtitle style</a:t>
            </a:r>
          </a:p>
        </p:txBody>
      </p:sp>
      <p:sp>
        <p:nvSpPr>
          <p:cNvPr id="6" name="TextBox 5"/>
          <p:cNvSpPr txBox="1"/>
          <p:nvPr userDrawn="1"/>
        </p:nvSpPr>
        <p:spPr>
          <a:xfrm>
            <a:off x="4559300" y="6464300"/>
            <a:ext cx="7615931" cy="307777"/>
          </a:xfrm>
          <a:prstGeom prst="rect">
            <a:avLst/>
          </a:prstGeom>
          <a:noFill/>
        </p:spPr>
        <p:txBody>
          <a:bodyPr wrap="none" rtlCol="0">
            <a:spAutoFit/>
          </a:bodyPr>
          <a:lstStyle/>
          <a:p>
            <a:r>
              <a:rPr lang="en-GB" sz="1400">
                <a:solidFill>
                  <a:schemeClr val="bg1"/>
                </a:solidFill>
                <a:latin typeface="Roboto Light"/>
              </a:rPr>
              <a:t>@</a:t>
            </a:r>
            <a:r>
              <a:rPr lang="en-GB" sz="1400" err="1">
                <a:solidFill>
                  <a:schemeClr val="bg1"/>
                </a:solidFill>
                <a:latin typeface="Roboto Light"/>
              </a:rPr>
              <a:t>ECM_Education</a:t>
            </a:r>
            <a:r>
              <a:rPr lang="en-GB" sz="1400">
                <a:solidFill>
                  <a:schemeClr val="bg1"/>
                </a:solidFill>
                <a:latin typeface="Roboto Light"/>
              </a:rPr>
              <a:t>                       www.facebook.com/ECMEducation/                       © 2018/19</a:t>
            </a:r>
          </a:p>
        </p:txBody>
      </p:sp>
    </p:spTree>
    <p:extLst>
      <p:ext uri="{BB962C8B-B14F-4D97-AF65-F5344CB8AC3E}">
        <p14:creationId xmlns:p14="http://schemas.microsoft.com/office/powerpoint/2010/main" val="2108391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8645" y="3867404"/>
            <a:ext cx="2755798" cy="2979420"/>
          </a:xfrm>
          <a:prstGeom prst="rect">
            <a:avLst/>
          </a:prstGeom>
        </p:spPr>
      </p:pic>
      <p:cxnSp>
        <p:nvCxnSpPr>
          <p:cNvPr id="5" name="Straight Connector 4"/>
          <p:cNvCxnSpPr/>
          <p:nvPr userDrawn="1"/>
        </p:nvCxnSpPr>
        <p:spPr>
          <a:xfrm>
            <a:off x="655320" y="2423160"/>
            <a:ext cx="0" cy="2340864"/>
          </a:xfrm>
          <a:prstGeom prst="line">
            <a:avLst/>
          </a:prstGeom>
          <a:ln w="15875">
            <a:solidFill>
              <a:srgbClr val="FFDF00"/>
            </a:solidFill>
          </a:ln>
        </p:spPr>
        <p:style>
          <a:lnRef idx="1">
            <a:schemeClr val="accent1"/>
          </a:lnRef>
          <a:fillRef idx="0">
            <a:schemeClr val="accent1"/>
          </a:fillRef>
          <a:effectRef idx="0">
            <a:schemeClr val="accent1"/>
          </a:effectRef>
          <a:fontRef idx="minor">
            <a:schemeClr val="tx1"/>
          </a:fontRef>
        </p:style>
      </p:cxnSp>
      <p:sp>
        <p:nvSpPr>
          <p:cNvPr id="9" name="Text Placeholder 16"/>
          <p:cNvSpPr>
            <a:spLocks noGrp="1"/>
          </p:cNvSpPr>
          <p:nvPr>
            <p:ph type="body" sz="quarter" idx="12" hasCustomPrompt="1"/>
          </p:nvPr>
        </p:nvSpPr>
        <p:spPr>
          <a:xfrm>
            <a:off x="897635" y="2423160"/>
            <a:ext cx="4865687" cy="1325880"/>
          </a:xfrm>
          <a:prstGeom prst="rect">
            <a:avLst/>
          </a:prstGeom>
        </p:spPr>
        <p:txBody>
          <a:bodyPr/>
          <a:lstStyle>
            <a:lvl1pPr marL="0" indent="0">
              <a:buFontTx/>
              <a:buNone/>
              <a:defRPr sz="4000" b="0" i="0" baseline="0">
                <a:solidFill>
                  <a:srgbClr val="FFDF00"/>
                </a:solidFill>
                <a:latin typeface="Roboto Light" charset="0"/>
                <a:ea typeface="Roboto Light" charset="0"/>
                <a:cs typeface="Roboto Light" charset="0"/>
              </a:defRPr>
            </a:lvl1pPr>
            <a:lvl2pPr marL="457200" indent="0">
              <a:buFontTx/>
              <a:buNone/>
              <a:defRPr>
                <a:solidFill>
                  <a:srgbClr val="D2313D"/>
                </a:solidFill>
                <a:latin typeface="Roboto" charset="0"/>
                <a:ea typeface="Roboto" charset="0"/>
                <a:cs typeface="Roboto" charset="0"/>
              </a:defRPr>
            </a:lvl2pPr>
            <a:lvl3pPr marL="914400" indent="0">
              <a:buFontTx/>
              <a:buNone/>
              <a:defRPr>
                <a:solidFill>
                  <a:srgbClr val="D2313D"/>
                </a:solidFill>
                <a:latin typeface="Roboto" charset="0"/>
                <a:ea typeface="Roboto" charset="0"/>
                <a:cs typeface="Roboto" charset="0"/>
              </a:defRPr>
            </a:lvl3pPr>
            <a:lvl4pPr marL="1371600" indent="0">
              <a:buFontTx/>
              <a:buNone/>
              <a:defRPr>
                <a:solidFill>
                  <a:srgbClr val="D2313D"/>
                </a:solidFill>
                <a:latin typeface="Roboto" charset="0"/>
                <a:ea typeface="Roboto" charset="0"/>
                <a:cs typeface="Roboto" charset="0"/>
              </a:defRPr>
            </a:lvl4pPr>
            <a:lvl5pPr marL="1828800" indent="0">
              <a:buFontTx/>
              <a:buNone/>
              <a:defRPr>
                <a:solidFill>
                  <a:srgbClr val="D2313D"/>
                </a:solidFill>
                <a:latin typeface="Roboto" charset="0"/>
                <a:ea typeface="Roboto" charset="0"/>
                <a:cs typeface="Roboto" charset="0"/>
              </a:defRPr>
            </a:lvl5pPr>
          </a:lstStyle>
          <a:p>
            <a:pPr lvl="0"/>
            <a:r>
              <a:rPr lang="en-US"/>
              <a:t>Slide title here click to edit the text</a:t>
            </a:r>
          </a:p>
        </p:txBody>
      </p:sp>
      <p:sp>
        <p:nvSpPr>
          <p:cNvPr id="10" name="Text Placeholder 16"/>
          <p:cNvSpPr>
            <a:spLocks noGrp="1"/>
          </p:cNvSpPr>
          <p:nvPr>
            <p:ph type="body" sz="quarter" idx="13" hasCustomPrompt="1"/>
          </p:nvPr>
        </p:nvSpPr>
        <p:spPr>
          <a:xfrm>
            <a:off x="879347" y="3794760"/>
            <a:ext cx="4865687" cy="1325880"/>
          </a:xfrm>
          <a:prstGeom prst="rect">
            <a:avLst/>
          </a:prstGeom>
        </p:spPr>
        <p:txBody>
          <a:bodyPr/>
          <a:lstStyle>
            <a:lvl1pPr marL="0" indent="0">
              <a:lnSpc>
                <a:spcPct val="100000"/>
              </a:lnSpc>
              <a:spcBef>
                <a:spcPts val="100"/>
              </a:spcBef>
              <a:buFontTx/>
              <a:buNone/>
              <a:defRPr sz="2000" b="0" i="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indent="0">
              <a:buFontTx/>
              <a:buNone/>
              <a:defRPr>
                <a:solidFill>
                  <a:srgbClr val="D2313D"/>
                </a:solidFill>
                <a:latin typeface="Roboto" charset="0"/>
                <a:ea typeface="Roboto" charset="0"/>
                <a:cs typeface="Roboto" charset="0"/>
              </a:defRPr>
            </a:lvl2pPr>
            <a:lvl3pPr marL="914400" indent="0">
              <a:buFontTx/>
              <a:buNone/>
              <a:defRPr>
                <a:solidFill>
                  <a:srgbClr val="D2313D"/>
                </a:solidFill>
                <a:latin typeface="Roboto" charset="0"/>
                <a:ea typeface="Roboto" charset="0"/>
                <a:cs typeface="Roboto" charset="0"/>
              </a:defRPr>
            </a:lvl3pPr>
            <a:lvl4pPr marL="1371600" indent="0">
              <a:buFontTx/>
              <a:buNone/>
              <a:defRPr>
                <a:solidFill>
                  <a:srgbClr val="D2313D"/>
                </a:solidFill>
                <a:latin typeface="Roboto" charset="0"/>
                <a:ea typeface="Roboto" charset="0"/>
                <a:cs typeface="Roboto" charset="0"/>
              </a:defRPr>
            </a:lvl4pPr>
            <a:lvl5pPr marL="1828800" indent="0">
              <a:buFontTx/>
              <a:buNone/>
              <a:defRPr>
                <a:solidFill>
                  <a:srgbClr val="D2313D"/>
                </a:solidFill>
                <a:latin typeface="Roboto" charset="0"/>
                <a:ea typeface="Roboto" charset="0"/>
                <a:cs typeface="Roboto" charset="0"/>
              </a:defRPr>
            </a:lvl5pPr>
          </a:lstStyle>
          <a:p>
            <a:pPr lvl="0"/>
            <a:r>
              <a:rPr lang="en-US"/>
              <a:t>Training course overview </a:t>
            </a:r>
            <a:br>
              <a:rPr lang="en-US"/>
            </a:br>
            <a:r>
              <a:rPr lang="en-US"/>
              <a:t>click to edit the content </a:t>
            </a:r>
            <a:br>
              <a:rPr lang="en-US"/>
            </a:br>
            <a:r>
              <a:rPr lang="en-US"/>
              <a:t>Presented by </a:t>
            </a:r>
            <a:r>
              <a:rPr lang="mr-IN"/>
              <a:t>–</a:t>
            </a:r>
            <a:r>
              <a:rPr lang="en-US"/>
              <a:t> name here</a:t>
            </a:r>
          </a:p>
        </p:txBody>
      </p:sp>
      <p:sp>
        <p:nvSpPr>
          <p:cNvPr id="7" name="TextBox 6"/>
          <p:cNvSpPr txBox="1"/>
          <p:nvPr userDrawn="1"/>
        </p:nvSpPr>
        <p:spPr>
          <a:xfrm>
            <a:off x="4559300" y="6464300"/>
            <a:ext cx="7615931" cy="307777"/>
          </a:xfrm>
          <a:prstGeom prst="rect">
            <a:avLst/>
          </a:prstGeom>
          <a:noFill/>
        </p:spPr>
        <p:txBody>
          <a:bodyPr wrap="none" rtlCol="0">
            <a:spAutoFit/>
          </a:bodyPr>
          <a:lstStyle/>
          <a:p>
            <a:r>
              <a:rPr lang="en-GB" sz="1400">
                <a:solidFill>
                  <a:schemeClr val="bg1"/>
                </a:solidFill>
                <a:latin typeface="Roboto Light"/>
              </a:rPr>
              <a:t>@</a:t>
            </a:r>
            <a:r>
              <a:rPr lang="en-GB" sz="1400" err="1">
                <a:solidFill>
                  <a:schemeClr val="bg1"/>
                </a:solidFill>
                <a:latin typeface="Roboto Light"/>
              </a:rPr>
              <a:t>ECM_Education</a:t>
            </a:r>
            <a:r>
              <a:rPr lang="en-GB" sz="1400">
                <a:solidFill>
                  <a:schemeClr val="bg1"/>
                </a:solidFill>
                <a:latin typeface="Roboto Light"/>
              </a:rPr>
              <a:t>                       www.facebook.com/ECMEducation/                       © 2018/19</a:t>
            </a:r>
          </a:p>
        </p:txBody>
      </p:sp>
    </p:spTree>
    <p:extLst>
      <p:ext uri="{BB962C8B-B14F-4D97-AF65-F5344CB8AC3E}">
        <p14:creationId xmlns:p14="http://schemas.microsoft.com/office/powerpoint/2010/main" val="1075969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11547" y="3225800"/>
            <a:ext cx="3159168" cy="4672010"/>
          </a:xfrm>
          <a:prstGeom prst="rect">
            <a:avLst/>
          </a:prstGeom>
        </p:spPr>
      </p:pic>
      <p:cxnSp>
        <p:nvCxnSpPr>
          <p:cNvPr id="5" name="Straight Connector 4"/>
          <p:cNvCxnSpPr/>
          <p:nvPr userDrawn="1"/>
        </p:nvCxnSpPr>
        <p:spPr>
          <a:xfrm>
            <a:off x="655320" y="2423160"/>
            <a:ext cx="0" cy="2340864"/>
          </a:xfrm>
          <a:prstGeom prst="line">
            <a:avLst/>
          </a:prstGeom>
          <a:ln w="15875">
            <a:solidFill>
              <a:srgbClr val="FFDF00"/>
            </a:solidFill>
          </a:ln>
        </p:spPr>
        <p:style>
          <a:lnRef idx="1">
            <a:schemeClr val="accent1"/>
          </a:lnRef>
          <a:fillRef idx="0">
            <a:schemeClr val="accent1"/>
          </a:fillRef>
          <a:effectRef idx="0">
            <a:schemeClr val="accent1"/>
          </a:effectRef>
          <a:fontRef idx="minor">
            <a:schemeClr val="tx1"/>
          </a:fontRef>
        </p:style>
      </p:cxnSp>
      <p:sp>
        <p:nvSpPr>
          <p:cNvPr id="9" name="Text Placeholder 16"/>
          <p:cNvSpPr>
            <a:spLocks noGrp="1"/>
          </p:cNvSpPr>
          <p:nvPr>
            <p:ph type="body" sz="quarter" idx="12" hasCustomPrompt="1"/>
          </p:nvPr>
        </p:nvSpPr>
        <p:spPr>
          <a:xfrm>
            <a:off x="897635" y="2423160"/>
            <a:ext cx="4865687" cy="1325880"/>
          </a:xfrm>
          <a:prstGeom prst="rect">
            <a:avLst/>
          </a:prstGeom>
        </p:spPr>
        <p:txBody>
          <a:bodyPr/>
          <a:lstStyle>
            <a:lvl1pPr marL="0" indent="0">
              <a:buFontTx/>
              <a:buNone/>
              <a:defRPr sz="4000" b="0" i="0" baseline="0">
                <a:solidFill>
                  <a:srgbClr val="FFDF00"/>
                </a:solidFill>
                <a:latin typeface="Roboto Light" charset="0"/>
                <a:ea typeface="Roboto Light" charset="0"/>
                <a:cs typeface="Roboto Light" charset="0"/>
              </a:defRPr>
            </a:lvl1pPr>
            <a:lvl2pPr marL="457200" indent="0">
              <a:buFontTx/>
              <a:buNone/>
              <a:defRPr>
                <a:solidFill>
                  <a:srgbClr val="D2313D"/>
                </a:solidFill>
                <a:latin typeface="Roboto" charset="0"/>
                <a:ea typeface="Roboto" charset="0"/>
                <a:cs typeface="Roboto" charset="0"/>
              </a:defRPr>
            </a:lvl2pPr>
            <a:lvl3pPr marL="914400" indent="0">
              <a:buFontTx/>
              <a:buNone/>
              <a:defRPr>
                <a:solidFill>
                  <a:srgbClr val="D2313D"/>
                </a:solidFill>
                <a:latin typeface="Roboto" charset="0"/>
                <a:ea typeface="Roboto" charset="0"/>
                <a:cs typeface="Roboto" charset="0"/>
              </a:defRPr>
            </a:lvl3pPr>
            <a:lvl4pPr marL="1371600" indent="0">
              <a:buFontTx/>
              <a:buNone/>
              <a:defRPr>
                <a:solidFill>
                  <a:srgbClr val="D2313D"/>
                </a:solidFill>
                <a:latin typeface="Roboto" charset="0"/>
                <a:ea typeface="Roboto" charset="0"/>
                <a:cs typeface="Roboto" charset="0"/>
              </a:defRPr>
            </a:lvl4pPr>
            <a:lvl5pPr marL="1828800" indent="0">
              <a:buFontTx/>
              <a:buNone/>
              <a:defRPr>
                <a:solidFill>
                  <a:srgbClr val="D2313D"/>
                </a:solidFill>
                <a:latin typeface="Roboto" charset="0"/>
                <a:ea typeface="Roboto" charset="0"/>
                <a:cs typeface="Roboto" charset="0"/>
              </a:defRPr>
            </a:lvl5pPr>
          </a:lstStyle>
          <a:p>
            <a:pPr lvl="0"/>
            <a:r>
              <a:rPr lang="en-US"/>
              <a:t>Slide title here click to edit the text</a:t>
            </a:r>
          </a:p>
        </p:txBody>
      </p:sp>
      <p:sp>
        <p:nvSpPr>
          <p:cNvPr id="10" name="Text Placeholder 16"/>
          <p:cNvSpPr>
            <a:spLocks noGrp="1"/>
          </p:cNvSpPr>
          <p:nvPr>
            <p:ph type="body" sz="quarter" idx="13" hasCustomPrompt="1"/>
          </p:nvPr>
        </p:nvSpPr>
        <p:spPr>
          <a:xfrm>
            <a:off x="879347" y="3794760"/>
            <a:ext cx="4865687" cy="1325880"/>
          </a:xfrm>
          <a:prstGeom prst="rect">
            <a:avLst/>
          </a:prstGeom>
        </p:spPr>
        <p:txBody>
          <a:bodyPr/>
          <a:lstStyle>
            <a:lvl1pPr marL="0" indent="0">
              <a:lnSpc>
                <a:spcPct val="100000"/>
              </a:lnSpc>
              <a:spcBef>
                <a:spcPts val="100"/>
              </a:spcBef>
              <a:buFontTx/>
              <a:buNone/>
              <a:defRPr sz="2000" b="0" i="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indent="0">
              <a:buFontTx/>
              <a:buNone/>
              <a:defRPr>
                <a:solidFill>
                  <a:srgbClr val="D2313D"/>
                </a:solidFill>
                <a:latin typeface="Roboto" charset="0"/>
                <a:ea typeface="Roboto" charset="0"/>
                <a:cs typeface="Roboto" charset="0"/>
              </a:defRPr>
            </a:lvl2pPr>
            <a:lvl3pPr marL="914400" indent="0">
              <a:buFontTx/>
              <a:buNone/>
              <a:defRPr>
                <a:solidFill>
                  <a:srgbClr val="D2313D"/>
                </a:solidFill>
                <a:latin typeface="Roboto" charset="0"/>
                <a:ea typeface="Roboto" charset="0"/>
                <a:cs typeface="Roboto" charset="0"/>
              </a:defRPr>
            </a:lvl3pPr>
            <a:lvl4pPr marL="1371600" indent="0">
              <a:buFontTx/>
              <a:buNone/>
              <a:defRPr>
                <a:solidFill>
                  <a:srgbClr val="D2313D"/>
                </a:solidFill>
                <a:latin typeface="Roboto" charset="0"/>
                <a:ea typeface="Roboto" charset="0"/>
                <a:cs typeface="Roboto" charset="0"/>
              </a:defRPr>
            </a:lvl4pPr>
            <a:lvl5pPr marL="1828800" indent="0">
              <a:buFontTx/>
              <a:buNone/>
              <a:defRPr>
                <a:solidFill>
                  <a:srgbClr val="D2313D"/>
                </a:solidFill>
                <a:latin typeface="Roboto" charset="0"/>
                <a:ea typeface="Roboto" charset="0"/>
                <a:cs typeface="Roboto" charset="0"/>
              </a:defRPr>
            </a:lvl5pPr>
          </a:lstStyle>
          <a:p>
            <a:pPr lvl="0"/>
            <a:r>
              <a:rPr lang="en-US"/>
              <a:t>Training course overview </a:t>
            </a:r>
            <a:br>
              <a:rPr lang="en-US"/>
            </a:br>
            <a:r>
              <a:rPr lang="en-US"/>
              <a:t>click to edit the content </a:t>
            </a:r>
            <a:br>
              <a:rPr lang="en-US"/>
            </a:br>
            <a:r>
              <a:rPr lang="en-US"/>
              <a:t>Presented by </a:t>
            </a:r>
            <a:r>
              <a:rPr lang="mr-IN"/>
              <a:t>–</a:t>
            </a:r>
            <a:r>
              <a:rPr lang="en-US"/>
              <a:t> name here</a:t>
            </a:r>
          </a:p>
        </p:txBody>
      </p:sp>
      <p:sp>
        <p:nvSpPr>
          <p:cNvPr id="7" name="TextBox 6"/>
          <p:cNvSpPr txBox="1"/>
          <p:nvPr userDrawn="1"/>
        </p:nvSpPr>
        <p:spPr>
          <a:xfrm>
            <a:off x="4559300" y="6464300"/>
            <a:ext cx="7615931" cy="307777"/>
          </a:xfrm>
          <a:prstGeom prst="rect">
            <a:avLst/>
          </a:prstGeom>
          <a:noFill/>
        </p:spPr>
        <p:txBody>
          <a:bodyPr wrap="none" rtlCol="0">
            <a:spAutoFit/>
          </a:bodyPr>
          <a:lstStyle/>
          <a:p>
            <a:r>
              <a:rPr lang="en-GB" sz="1400">
                <a:solidFill>
                  <a:schemeClr val="bg1"/>
                </a:solidFill>
                <a:latin typeface="Roboto Light"/>
              </a:rPr>
              <a:t>@</a:t>
            </a:r>
            <a:r>
              <a:rPr lang="en-GB" sz="1400" err="1">
                <a:solidFill>
                  <a:schemeClr val="bg1"/>
                </a:solidFill>
                <a:latin typeface="Roboto Light"/>
              </a:rPr>
              <a:t>ECM_Education</a:t>
            </a:r>
            <a:r>
              <a:rPr lang="en-GB" sz="1400">
                <a:solidFill>
                  <a:schemeClr val="bg1"/>
                </a:solidFill>
                <a:latin typeface="Roboto Light"/>
              </a:rPr>
              <a:t>                       www.facebook.com/ECMEducation/                       © 2018/19</a:t>
            </a:r>
          </a:p>
        </p:txBody>
      </p:sp>
    </p:spTree>
    <p:extLst>
      <p:ext uri="{BB962C8B-B14F-4D97-AF65-F5344CB8AC3E}">
        <p14:creationId xmlns:p14="http://schemas.microsoft.com/office/powerpoint/2010/main" val="842173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cxnSp>
        <p:nvCxnSpPr>
          <p:cNvPr id="8" name="Straight Connector 7"/>
          <p:cNvCxnSpPr/>
          <p:nvPr userDrawn="1"/>
        </p:nvCxnSpPr>
        <p:spPr>
          <a:xfrm>
            <a:off x="839724" y="603504"/>
            <a:ext cx="1524" cy="1069848"/>
          </a:xfrm>
          <a:prstGeom prst="line">
            <a:avLst/>
          </a:prstGeom>
          <a:ln w="15875">
            <a:solidFill>
              <a:srgbClr val="D2313D"/>
            </a:solidFill>
          </a:ln>
        </p:spPr>
        <p:style>
          <a:lnRef idx="1">
            <a:schemeClr val="accent1"/>
          </a:lnRef>
          <a:fillRef idx="0">
            <a:schemeClr val="accent1"/>
          </a:fillRef>
          <a:effectRef idx="0">
            <a:schemeClr val="accent1"/>
          </a:effectRef>
          <a:fontRef idx="minor">
            <a:schemeClr val="tx1"/>
          </a:fontRef>
        </p:style>
      </p:cxnSp>
      <p:sp>
        <p:nvSpPr>
          <p:cNvPr id="9" name="Text Placeholder 16"/>
          <p:cNvSpPr>
            <a:spLocks noGrp="1"/>
          </p:cNvSpPr>
          <p:nvPr>
            <p:ph type="body" sz="quarter" idx="12" hasCustomPrompt="1"/>
          </p:nvPr>
        </p:nvSpPr>
        <p:spPr>
          <a:xfrm>
            <a:off x="964778" y="603504"/>
            <a:ext cx="4865687" cy="1325880"/>
          </a:xfrm>
          <a:prstGeom prst="rect">
            <a:avLst/>
          </a:prstGeom>
        </p:spPr>
        <p:txBody>
          <a:bodyPr/>
          <a:lstStyle>
            <a:lvl1pPr marL="0" indent="0">
              <a:buFontTx/>
              <a:buNone/>
              <a:defRPr sz="4000" b="0" i="0" baseline="0">
                <a:solidFill>
                  <a:srgbClr val="173F4B"/>
                </a:solidFill>
                <a:latin typeface="Roboto Light" charset="0"/>
                <a:ea typeface="Roboto Light" charset="0"/>
                <a:cs typeface="Roboto Light" charset="0"/>
              </a:defRPr>
            </a:lvl1pPr>
            <a:lvl2pPr marL="457200" indent="0">
              <a:buFontTx/>
              <a:buNone/>
              <a:defRPr>
                <a:solidFill>
                  <a:srgbClr val="D2313D"/>
                </a:solidFill>
                <a:latin typeface="Roboto" charset="0"/>
                <a:ea typeface="Roboto" charset="0"/>
                <a:cs typeface="Roboto" charset="0"/>
              </a:defRPr>
            </a:lvl2pPr>
            <a:lvl3pPr marL="914400" indent="0">
              <a:buFontTx/>
              <a:buNone/>
              <a:defRPr>
                <a:solidFill>
                  <a:srgbClr val="D2313D"/>
                </a:solidFill>
                <a:latin typeface="Roboto" charset="0"/>
                <a:ea typeface="Roboto" charset="0"/>
                <a:cs typeface="Roboto" charset="0"/>
              </a:defRPr>
            </a:lvl3pPr>
            <a:lvl4pPr marL="1371600" indent="0">
              <a:buFontTx/>
              <a:buNone/>
              <a:defRPr>
                <a:solidFill>
                  <a:srgbClr val="D2313D"/>
                </a:solidFill>
                <a:latin typeface="Roboto" charset="0"/>
                <a:ea typeface="Roboto" charset="0"/>
                <a:cs typeface="Roboto" charset="0"/>
              </a:defRPr>
            </a:lvl4pPr>
            <a:lvl5pPr marL="1828800" indent="0">
              <a:buFontTx/>
              <a:buNone/>
              <a:defRPr>
                <a:solidFill>
                  <a:srgbClr val="D2313D"/>
                </a:solidFill>
                <a:latin typeface="Roboto" charset="0"/>
                <a:ea typeface="Roboto" charset="0"/>
                <a:cs typeface="Roboto" charset="0"/>
              </a:defRPr>
            </a:lvl5pPr>
          </a:lstStyle>
          <a:p>
            <a:pPr lvl="0"/>
            <a:r>
              <a:rPr lang="en-US"/>
              <a:t>Slide title here click to edit the text</a:t>
            </a:r>
          </a:p>
        </p:txBody>
      </p:sp>
      <p:sp>
        <p:nvSpPr>
          <p:cNvPr id="6" name="TextBox 5"/>
          <p:cNvSpPr txBox="1"/>
          <p:nvPr userDrawn="1"/>
        </p:nvSpPr>
        <p:spPr>
          <a:xfrm>
            <a:off x="4559300" y="6464300"/>
            <a:ext cx="7615931" cy="307777"/>
          </a:xfrm>
          <a:prstGeom prst="rect">
            <a:avLst/>
          </a:prstGeom>
          <a:noFill/>
        </p:spPr>
        <p:txBody>
          <a:bodyPr wrap="none" rtlCol="0">
            <a:spAutoFit/>
          </a:bodyPr>
          <a:lstStyle/>
          <a:p>
            <a:r>
              <a:rPr lang="en-GB" sz="1400">
                <a:solidFill>
                  <a:schemeClr val="bg1"/>
                </a:solidFill>
                <a:latin typeface="Roboto Light"/>
              </a:rPr>
              <a:t>@</a:t>
            </a:r>
            <a:r>
              <a:rPr lang="en-GB" sz="1400" err="1">
                <a:solidFill>
                  <a:schemeClr val="bg1"/>
                </a:solidFill>
                <a:latin typeface="Roboto Light"/>
              </a:rPr>
              <a:t>ECM_Education</a:t>
            </a:r>
            <a:r>
              <a:rPr lang="en-GB" sz="1400">
                <a:solidFill>
                  <a:schemeClr val="bg1"/>
                </a:solidFill>
                <a:latin typeface="Roboto Light"/>
              </a:rPr>
              <a:t>                       www.facebook.com/ECMEducation/                       © 2018/19</a:t>
            </a:r>
          </a:p>
        </p:txBody>
      </p:sp>
    </p:spTree>
    <p:extLst>
      <p:ext uri="{BB962C8B-B14F-4D97-AF65-F5344CB8AC3E}">
        <p14:creationId xmlns:p14="http://schemas.microsoft.com/office/powerpoint/2010/main" val="909423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4" name="Straight Connector 3"/>
          <p:cNvCxnSpPr/>
          <p:nvPr userDrawn="1"/>
        </p:nvCxnSpPr>
        <p:spPr>
          <a:xfrm>
            <a:off x="839724" y="603504"/>
            <a:ext cx="1524" cy="1069848"/>
          </a:xfrm>
          <a:prstGeom prst="line">
            <a:avLst/>
          </a:prstGeom>
          <a:ln w="15875">
            <a:solidFill>
              <a:srgbClr val="D2313D"/>
            </a:solidFill>
          </a:ln>
        </p:spPr>
        <p:style>
          <a:lnRef idx="1">
            <a:schemeClr val="accent1"/>
          </a:lnRef>
          <a:fillRef idx="0">
            <a:schemeClr val="accent1"/>
          </a:fillRef>
          <a:effectRef idx="0">
            <a:schemeClr val="accent1"/>
          </a:effectRef>
          <a:fontRef idx="minor">
            <a:schemeClr val="tx1"/>
          </a:fontRef>
        </p:style>
      </p:cxnSp>
      <p:sp>
        <p:nvSpPr>
          <p:cNvPr id="5" name="Text Placeholder 16"/>
          <p:cNvSpPr>
            <a:spLocks noGrp="1"/>
          </p:cNvSpPr>
          <p:nvPr>
            <p:ph type="body" sz="quarter" idx="12" hasCustomPrompt="1"/>
          </p:nvPr>
        </p:nvSpPr>
        <p:spPr>
          <a:xfrm>
            <a:off x="964778" y="603504"/>
            <a:ext cx="4865687" cy="1325880"/>
          </a:xfrm>
          <a:prstGeom prst="rect">
            <a:avLst/>
          </a:prstGeom>
        </p:spPr>
        <p:txBody>
          <a:bodyPr/>
          <a:lstStyle>
            <a:lvl1pPr marL="0" indent="0">
              <a:buFontTx/>
              <a:buNone/>
              <a:defRPr sz="4000" b="0" i="0" baseline="0">
                <a:solidFill>
                  <a:srgbClr val="173F4B"/>
                </a:solidFill>
                <a:latin typeface="Roboto Light" charset="0"/>
                <a:ea typeface="Roboto Light" charset="0"/>
                <a:cs typeface="Roboto Light" charset="0"/>
              </a:defRPr>
            </a:lvl1pPr>
            <a:lvl2pPr marL="457200" indent="0">
              <a:buFontTx/>
              <a:buNone/>
              <a:defRPr>
                <a:solidFill>
                  <a:srgbClr val="D2313D"/>
                </a:solidFill>
                <a:latin typeface="Roboto" charset="0"/>
                <a:ea typeface="Roboto" charset="0"/>
                <a:cs typeface="Roboto" charset="0"/>
              </a:defRPr>
            </a:lvl2pPr>
            <a:lvl3pPr marL="914400" indent="0">
              <a:buFontTx/>
              <a:buNone/>
              <a:defRPr>
                <a:solidFill>
                  <a:srgbClr val="D2313D"/>
                </a:solidFill>
                <a:latin typeface="Roboto" charset="0"/>
                <a:ea typeface="Roboto" charset="0"/>
                <a:cs typeface="Roboto" charset="0"/>
              </a:defRPr>
            </a:lvl3pPr>
            <a:lvl4pPr marL="1371600" indent="0">
              <a:buFontTx/>
              <a:buNone/>
              <a:defRPr>
                <a:solidFill>
                  <a:srgbClr val="D2313D"/>
                </a:solidFill>
                <a:latin typeface="Roboto" charset="0"/>
                <a:ea typeface="Roboto" charset="0"/>
                <a:cs typeface="Roboto" charset="0"/>
              </a:defRPr>
            </a:lvl4pPr>
            <a:lvl5pPr marL="1828800" indent="0">
              <a:buFontTx/>
              <a:buNone/>
              <a:defRPr>
                <a:solidFill>
                  <a:srgbClr val="D2313D"/>
                </a:solidFill>
                <a:latin typeface="Roboto" charset="0"/>
                <a:ea typeface="Roboto" charset="0"/>
                <a:cs typeface="Roboto" charset="0"/>
              </a:defRPr>
            </a:lvl5pPr>
          </a:lstStyle>
          <a:p>
            <a:pPr lvl="0"/>
            <a:r>
              <a:rPr lang="en-US"/>
              <a:t>Slide title here click to edit the text</a:t>
            </a:r>
          </a:p>
        </p:txBody>
      </p:sp>
      <p:sp>
        <p:nvSpPr>
          <p:cNvPr id="7" name="Text Placeholder 6"/>
          <p:cNvSpPr>
            <a:spLocks noGrp="1"/>
          </p:cNvSpPr>
          <p:nvPr>
            <p:ph type="body" sz="quarter" idx="13" hasCustomPrompt="1"/>
          </p:nvPr>
        </p:nvSpPr>
        <p:spPr>
          <a:xfrm>
            <a:off x="965200" y="2417763"/>
            <a:ext cx="4865688" cy="426021"/>
          </a:xfrm>
          <a:prstGeom prst="rect">
            <a:avLst/>
          </a:prstGeom>
        </p:spPr>
        <p:txBody>
          <a:bodyPr/>
          <a:lstStyle>
            <a:lvl1pPr marL="0" indent="0">
              <a:buFontTx/>
              <a:buNone/>
              <a:defRPr sz="2800">
                <a:solidFill>
                  <a:srgbClr val="D2313D"/>
                </a:solidFill>
                <a:latin typeface="Roboto Condensed" charset="0"/>
                <a:ea typeface="Roboto Condensed" charset="0"/>
                <a:cs typeface="Roboto Condensed" charset="0"/>
              </a:defRPr>
            </a:lvl1pPr>
            <a:lvl2pPr marL="457200" indent="0">
              <a:buFontTx/>
              <a:buNone/>
              <a:defRPr>
                <a:latin typeface="Roboto Condensed" charset="0"/>
                <a:ea typeface="Roboto Condensed" charset="0"/>
                <a:cs typeface="Roboto Condensed" charset="0"/>
              </a:defRPr>
            </a:lvl2pPr>
            <a:lvl3pPr marL="914400" indent="0">
              <a:buFontTx/>
              <a:buNone/>
              <a:defRPr>
                <a:latin typeface="Roboto Condensed" charset="0"/>
                <a:ea typeface="Roboto Condensed" charset="0"/>
                <a:cs typeface="Roboto Condensed" charset="0"/>
              </a:defRPr>
            </a:lvl3pPr>
            <a:lvl4pPr marL="1371600" indent="0">
              <a:buFontTx/>
              <a:buNone/>
              <a:defRPr>
                <a:latin typeface="Roboto Condensed" charset="0"/>
                <a:ea typeface="Roboto Condensed" charset="0"/>
                <a:cs typeface="Roboto Condensed" charset="0"/>
              </a:defRPr>
            </a:lvl4pPr>
            <a:lvl5pPr marL="1828800" indent="0">
              <a:buFontTx/>
              <a:buNone/>
              <a:defRPr>
                <a:latin typeface="Roboto Condensed" charset="0"/>
                <a:ea typeface="Roboto Condensed" charset="0"/>
                <a:cs typeface="Roboto Condensed" charset="0"/>
              </a:defRPr>
            </a:lvl5pPr>
          </a:lstStyle>
          <a:p>
            <a:pPr lvl="0"/>
            <a:r>
              <a:rPr lang="en-US"/>
              <a:t>Click to edit sub heading</a:t>
            </a:r>
          </a:p>
        </p:txBody>
      </p:sp>
      <p:sp>
        <p:nvSpPr>
          <p:cNvPr id="10" name="Text Placeholder 9"/>
          <p:cNvSpPr>
            <a:spLocks noGrp="1"/>
          </p:cNvSpPr>
          <p:nvPr>
            <p:ph type="body" sz="quarter" idx="14" hasCustomPrompt="1"/>
          </p:nvPr>
        </p:nvSpPr>
        <p:spPr>
          <a:xfrm>
            <a:off x="965200" y="3027363"/>
            <a:ext cx="4865688" cy="2797175"/>
          </a:xfrm>
          <a:prstGeom prst="rect">
            <a:avLst/>
          </a:prstGeom>
        </p:spPr>
        <p:txBody>
          <a:bodyPr/>
          <a:lstStyle>
            <a:lvl1pPr marL="0" indent="0">
              <a:buFontTx/>
              <a:buNone/>
              <a:defRPr sz="2400" b="0" i="0">
                <a:latin typeface="Tahoma" panose="020B0604030504040204" pitchFamily="34" charset="0"/>
                <a:ea typeface="Tahoma" panose="020B0604030504040204" pitchFamily="34" charset="0"/>
                <a:cs typeface="Tahoma" panose="020B0604030504040204" pitchFamily="34" charset="0"/>
              </a:defRPr>
            </a:lvl1pPr>
            <a:lvl2pPr>
              <a:defRPr b="0" i="0">
                <a:latin typeface="Roboto Condensed Light" charset="0"/>
                <a:ea typeface="Roboto Condensed Light" charset="0"/>
                <a:cs typeface="Roboto Condensed Light" charset="0"/>
              </a:defRPr>
            </a:lvl2pPr>
            <a:lvl3pPr>
              <a:defRPr b="0" i="0">
                <a:latin typeface="Roboto Condensed Light" charset="0"/>
                <a:ea typeface="Roboto Condensed Light" charset="0"/>
                <a:cs typeface="Roboto Condensed Light" charset="0"/>
              </a:defRPr>
            </a:lvl3pPr>
            <a:lvl4pPr>
              <a:defRPr b="0" i="0">
                <a:latin typeface="Roboto Condensed Light" charset="0"/>
                <a:ea typeface="Roboto Condensed Light" charset="0"/>
                <a:cs typeface="Roboto Condensed Light" charset="0"/>
              </a:defRPr>
            </a:lvl4pPr>
            <a:lvl5pPr>
              <a:defRPr b="0" i="0">
                <a:latin typeface="Roboto Condensed Light" charset="0"/>
                <a:ea typeface="Roboto Condensed Light" charset="0"/>
                <a:cs typeface="Roboto Condensed Light" charset="0"/>
              </a:defRPr>
            </a:lvl5pPr>
          </a:lstStyle>
          <a:p>
            <a:pPr lvl="0"/>
            <a:r>
              <a:rPr lang="en-US"/>
              <a:t>Click to edit body text</a:t>
            </a:r>
          </a:p>
        </p:txBody>
      </p:sp>
      <p:sp>
        <p:nvSpPr>
          <p:cNvPr id="11" name="Text Placeholder 6"/>
          <p:cNvSpPr>
            <a:spLocks noGrp="1"/>
          </p:cNvSpPr>
          <p:nvPr>
            <p:ph type="body" sz="quarter" idx="15" hasCustomPrompt="1"/>
          </p:nvPr>
        </p:nvSpPr>
        <p:spPr>
          <a:xfrm>
            <a:off x="6387592" y="2417763"/>
            <a:ext cx="4865688" cy="426021"/>
          </a:xfrm>
          <a:prstGeom prst="rect">
            <a:avLst/>
          </a:prstGeom>
        </p:spPr>
        <p:txBody>
          <a:bodyPr/>
          <a:lstStyle>
            <a:lvl1pPr marL="0" indent="0">
              <a:buFontTx/>
              <a:buNone/>
              <a:defRPr sz="2800">
                <a:solidFill>
                  <a:srgbClr val="D2313D"/>
                </a:solidFill>
                <a:latin typeface="Roboto Condensed" charset="0"/>
                <a:ea typeface="Roboto Condensed" charset="0"/>
                <a:cs typeface="Roboto Condensed" charset="0"/>
              </a:defRPr>
            </a:lvl1pPr>
            <a:lvl2pPr marL="457200" indent="0">
              <a:buFontTx/>
              <a:buNone/>
              <a:defRPr>
                <a:latin typeface="Roboto Condensed" charset="0"/>
                <a:ea typeface="Roboto Condensed" charset="0"/>
                <a:cs typeface="Roboto Condensed" charset="0"/>
              </a:defRPr>
            </a:lvl2pPr>
            <a:lvl3pPr marL="914400" indent="0">
              <a:buFontTx/>
              <a:buNone/>
              <a:defRPr>
                <a:latin typeface="Roboto Condensed" charset="0"/>
                <a:ea typeface="Roboto Condensed" charset="0"/>
                <a:cs typeface="Roboto Condensed" charset="0"/>
              </a:defRPr>
            </a:lvl3pPr>
            <a:lvl4pPr marL="1371600" indent="0">
              <a:buFontTx/>
              <a:buNone/>
              <a:defRPr>
                <a:latin typeface="Roboto Condensed" charset="0"/>
                <a:ea typeface="Roboto Condensed" charset="0"/>
                <a:cs typeface="Roboto Condensed" charset="0"/>
              </a:defRPr>
            </a:lvl4pPr>
            <a:lvl5pPr marL="1828800" indent="0">
              <a:buFontTx/>
              <a:buNone/>
              <a:defRPr>
                <a:latin typeface="Roboto Condensed" charset="0"/>
                <a:ea typeface="Roboto Condensed" charset="0"/>
                <a:cs typeface="Roboto Condensed" charset="0"/>
              </a:defRPr>
            </a:lvl5pPr>
          </a:lstStyle>
          <a:p>
            <a:pPr lvl="0"/>
            <a:r>
              <a:rPr lang="en-US"/>
              <a:t>Click to edit sub heading</a:t>
            </a:r>
          </a:p>
        </p:txBody>
      </p:sp>
      <p:sp>
        <p:nvSpPr>
          <p:cNvPr id="12" name="Text Placeholder 9"/>
          <p:cNvSpPr>
            <a:spLocks noGrp="1"/>
          </p:cNvSpPr>
          <p:nvPr>
            <p:ph type="body" sz="quarter" idx="16" hasCustomPrompt="1"/>
          </p:nvPr>
        </p:nvSpPr>
        <p:spPr>
          <a:xfrm>
            <a:off x="6387592" y="3027363"/>
            <a:ext cx="4865688" cy="2797175"/>
          </a:xfrm>
          <a:prstGeom prst="rect">
            <a:avLst/>
          </a:prstGeom>
        </p:spPr>
        <p:txBody>
          <a:bodyPr/>
          <a:lstStyle>
            <a:lvl1pPr marL="0" indent="0">
              <a:buFontTx/>
              <a:buNone/>
              <a:defRPr sz="2400" b="0" i="0">
                <a:latin typeface="Tahoma" panose="020B0604030504040204" pitchFamily="34" charset="0"/>
                <a:ea typeface="Tahoma" panose="020B0604030504040204" pitchFamily="34" charset="0"/>
                <a:cs typeface="Tahoma" panose="020B0604030504040204" pitchFamily="34" charset="0"/>
              </a:defRPr>
            </a:lvl1pPr>
            <a:lvl2pPr>
              <a:defRPr b="0" i="0">
                <a:latin typeface="Roboto Condensed Light" charset="0"/>
                <a:ea typeface="Roboto Condensed Light" charset="0"/>
                <a:cs typeface="Roboto Condensed Light" charset="0"/>
              </a:defRPr>
            </a:lvl2pPr>
            <a:lvl3pPr>
              <a:defRPr b="0" i="0">
                <a:latin typeface="Roboto Condensed Light" charset="0"/>
                <a:ea typeface="Roboto Condensed Light" charset="0"/>
                <a:cs typeface="Roboto Condensed Light" charset="0"/>
              </a:defRPr>
            </a:lvl3pPr>
            <a:lvl4pPr>
              <a:defRPr b="0" i="0">
                <a:latin typeface="Roboto Condensed Light" charset="0"/>
                <a:ea typeface="Roboto Condensed Light" charset="0"/>
                <a:cs typeface="Roboto Condensed Light" charset="0"/>
              </a:defRPr>
            </a:lvl4pPr>
            <a:lvl5pPr>
              <a:defRPr b="0" i="0">
                <a:latin typeface="Roboto Condensed Light" charset="0"/>
                <a:ea typeface="Roboto Condensed Light" charset="0"/>
                <a:cs typeface="Roboto Condensed Light" charset="0"/>
              </a:defRPr>
            </a:lvl5pPr>
          </a:lstStyle>
          <a:p>
            <a:pPr lvl="0"/>
            <a:r>
              <a:rPr lang="en-US"/>
              <a:t>Click to edit body text</a:t>
            </a:r>
          </a:p>
        </p:txBody>
      </p:sp>
      <p:sp>
        <p:nvSpPr>
          <p:cNvPr id="13" name="TextBox 12"/>
          <p:cNvSpPr txBox="1"/>
          <p:nvPr userDrawn="1"/>
        </p:nvSpPr>
        <p:spPr>
          <a:xfrm>
            <a:off x="4559300" y="6464300"/>
            <a:ext cx="7615931" cy="307777"/>
          </a:xfrm>
          <a:prstGeom prst="rect">
            <a:avLst/>
          </a:prstGeom>
          <a:noFill/>
        </p:spPr>
        <p:txBody>
          <a:bodyPr wrap="none" rtlCol="0">
            <a:spAutoFit/>
          </a:bodyPr>
          <a:lstStyle/>
          <a:p>
            <a:r>
              <a:rPr lang="en-GB" sz="1400">
                <a:solidFill>
                  <a:schemeClr val="bg1"/>
                </a:solidFill>
                <a:latin typeface="Roboto Light"/>
              </a:rPr>
              <a:t>@</a:t>
            </a:r>
            <a:r>
              <a:rPr lang="en-GB" sz="1400" err="1">
                <a:solidFill>
                  <a:schemeClr val="bg1"/>
                </a:solidFill>
                <a:latin typeface="Roboto Light"/>
              </a:rPr>
              <a:t>ECM_Education</a:t>
            </a:r>
            <a:r>
              <a:rPr lang="en-GB" sz="1400">
                <a:solidFill>
                  <a:schemeClr val="bg1"/>
                </a:solidFill>
                <a:latin typeface="Roboto Light"/>
              </a:rPr>
              <a:t>                       www.facebook.com/ECMEducation/                       © 2018/19</a:t>
            </a:r>
          </a:p>
        </p:txBody>
      </p:sp>
    </p:spTree>
    <p:extLst>
      <p:ext uri="{BB962C8B-B14F-4D97-AF65-F5344CB8AC3E}">
        <p14:creationId xmlns:p14="http://schemas.microsoft.com/office/powerpoint/2010/main" val="1545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cxnSp>
        <p:nvCxnSpPr>
          <p:cNvPr id="4" name="Straight Connector 3"/>
          <p:cNvCxnSpPr/>
          <p:nvPr userDrawn="1"/>
        </p:nvCxnSpPr>
        <p:spPr>
          <a:xfrm>
            <a:off x="839724" y="603504"/>
            <a:ext cx="1524" cy="1069848"/>
          </a:xfrm>
          <a:prstGeom prst="line">
            <a:avLst/>
          </a:prstGeom>
          <a:ln w="15875">
            <a:solidFill>
              <a:srgbClr val="D2313D"/>
            </a:solidFill>
          </a:ln>
        </p:spPr>
        <p:style>
          <a:lnRef idx="1">
            <a:schemeClr val="accent1"/>
          </a:lnRef>
          <a:fillRef idx="0">
            <a:schemeClr val="accent1"/>
          </a:fillRef>
          <a:effectRef idx="0">
            <a:schemeClr val="accent1"/>
          </a:effectRef>
          <a:fontRef idx="minor">
            <a:schemeClr val="tx1"/>
          </a:fontRef>
        </p:style>
      </p:cxnSp>
      <p:sp>
        <p:nvSpPr>
          <p:cNvPr id="5" name="Text Placeholder 16"/>
          <p:cNvSpPr>
            <a:spLocks noGrp="1"/>
          </p:cNvSpPr>
          <p:nvPr>
            <p:ph type="body" sz="quarter" idx="12" hasCustomPrompt="1"/>
          </p:nvPr>
        </p:nvSpPr>
        <p:spPr>
          <a:xfrm>
            <a:off x="964778" y="603504"/>
            <a:ext cx="4865687" cy="1325880"/>
          </a:xfrm>
          <a:prstGeom prst="rect">
            <a:avLst/>
          </a:prstGeom>
        </p:spPr>
        <p:txBody>
          <a:bodyPr/>
          <a:lstStyle>
            <a:lvl1pPr marL="0" indent="0">
              <a:buFontTx/>
              <a:buNone/>
              <a:defRPr sz="4000" b="0" i="0" baseline="0">
                <a:solidFill>
                  <a:srgbClr val="173F4B"/>
                </a:solidFill>
                <a:latin typeface="Roboto Light" charset="0"/>
                <a:ea typeface="Roboto Light" charset="0"/>
                <a:cs typeface="Roboto Light" charset="0"/>
              </a:defRPr>
            </a:lvl1pPr>
            <a:lvl2pPr marL="457200" indent="0">
              <a:buFontTx/>
              <a:buNone/>
              <a:defRPr>
                <a:solidFill>
                  <a:srgbClr val="D2313D"/>
                </a:solidFill>
                <a:latin typeface="Roboto" charset="0"/>
                <a:ea typeface="Roboto" charset="0"/>
                <a:cs typeface="Roboto" charset="0"/>
              </a:defRPr>
            </a:lvl2pPr>
            <a:lvl3pPr marL="914400" indent="0">
              <a:buFontTx/>
              <a:buNone/>
              <a:defRPr>
                <a:solidFill>
                  <a:srgbClr val="D2313D"/>
                </a:solidFill>
                <a:latin typeface="Roboto" charset="0"/>
                <a:ea typeface="Roboto" charset="0"/>
                <a:cs typeface="Roboto" charset="0"/>
              </a:defRPr>
            </a:lvl3pPr>
            <a:lvl4pPr marL="1371600" indent="0">
              <a:buFontTx/>
              <a:buNone/>
              <a:defRPr>
                <a:solidFill>
                  <a:srgbClr val="D2313D"/>
                </a:solidFill>
                <a:latin typeface="Roboto" charset="0"/>
                <a:ea typeface="Roboto" charset="0"/>
                <a:cs typeface="Roboto" charset="0"/>
              </a:defRPr>
            </a:lvl4pPr>
            <a:lvl5pPr marL="1828800" indent="0">
              <a:buFontTx/>
              <a:buNone/>
              <a:defRPr>
                <a:solidFill>
                  <a:srgbClr val="D2313D"/>
                </a:solidFill>
                <a:latin typeface="Roboto" charset="0"/>
                <a:ea typeface="Roboto" charset="0"/>
                <a:cs typeface="Roboto" charset="0"/>
              </a:defRPr>
            </a:lvl5pPr>
          </a:lstStyle>
          <a:p>
            <a:pPr lvl="0"/>
            <a:r>
              <a:rPr lang="en-US"/>
              <a:t>Slide title here click to edit the text</a:t>
            </a:r>
          </a:p>
        </p:txBody>
      </p:sp>
      <p:sp>
        <p:nvSpPr>
          <p:cNvPr id="7" name="Text Placeholder 6"/>
          <p:cNvSpPr>
            <a:spLocks noGrp="1"/>
          </p:cNvSpPr>
          <p:nvPr>
            <p:ph type="body" sz="quarter" idx="13" hasCustomPrompt="1"/>
          </p:nvPr>
        </p:nvSpPr>
        <p:spPr>
          <a:xfrm>
            <a:off x="965200" y="2417763"/>
            <a:ext cx="4865688" cy="426021"/>
          </a:xfrm>
          <a:prstGeom prst="rect">
            <a:avLst/>
          </a:prstGeom>
        </p:spPr>
        <p:txBody>
          <a:bodyPr/>
          <a:lstStyle>
            <a:lvl1pPr marL="0" indent="0">
              <a:buFontTx/>
              <a:buNone/>
              <a:defRPr sz="2800">
                <a:solidFill>
                  <a:srgbClr val="D2313D"/>
                </a:solidFill>
                <a:latin typeface="Roboto Condensed" charset="0"/>
                <a:ea typeface="Roboto Condensed" charset="0"/>
                <a:cs typeface="Roboto Condensed" charset="0"/>
              </a:defRPr>
            </a:lvl1pPr>
            <a:lvl2pPr marL="457200" indent="0">
              <a:buFontTx/>
              <a:buNone/>
              <a:defRPr>
                <a:latin typeface="Roboto Condensed" charset="0"/>
                <a:ea typeface="Roboto Condensed" charset="0"/>
                <a:cs typeface="Roboto Condensed" charset="0"/>
              </a:defRPr>
            </a:lvl2pPr>
            <a:lvl3pPr marL="914400" indent="0">
              <a:buFontTx/>
              <a:buNone/>
              <a:defRPr>
                <a:latin typeface="Roboto Condensed" charset="0"/>
                <a:ea typeface="Roboto Condensed" charset="0"/>
                <a:cs typeface="Roboto Condensed" charset="0"/>
              </a:defRPr>
            </a:lvl3pPr>
            <a:lvl4pPr marL="1371600" indent="0">
              <a:buFontTx/>
              <a:buNone/>
              <a:defRPr>
                <a:latin typeface="Roboto Condensed" charset="0"/>
                <a:ea typeface="Roboto Condensed" charset="0"/>
                <a:cs typeface="Roboto Condensed" charset="0"/>
              </a:defRPr>
            </a:lvl4pPr>
            <a:lvl5pPr marL="1828800" indent="0">
              <a:buFontTx/>
              <a:buNone/>
              <a:defRPr>
                <a:latin typeface="Roboto Condensed" charset="0"/>
                <a:ea typeface="Roboto Condensed" charset="0"/>
                <a:cs typeface="Roboto Condensed" charset="0"/>
              </a:defRPr>
            </a:lvl5pPr>
          </a:lstStyle>
          <a:p>
            <a:pPr lvl="0"/>
            <a:r>
              <a:rPr lang="en-US"/>
              <a:t>Click to edit sub heading</a:t>
            </a:r>
          </a:p>
        </p:txBody>
      </p:sp>
      <p:sp>
        <p:nvSpPr>
          <p:cNvPr id="10" name="Text Placeholder 9"/>
          <p:cNvSpPr>
            <a:spLocks noGrp="1"/>
          </p:cNvSpPr>
          <p:nvPr>
            <p:ph type="body" sz="quarter" idx="14" hasCustomPrompt="1"/>
          </p:nvPr>
        </p:nvSpPr>
        <p:spPr>
          <a:xfrm>
            <a:off x="965200" y="3027363"/>
            <a:ext cx="4865688" cy="2797175"/>
          </a:xfrm>
          <a:prstGeom prst="rect">
            <a:avLst/>
          </a:prstGeom>
        </p:spPr>
        <p:txBody>
          <a:bodyPr/>
          <a:lstStyle>
            <a:lvl1pPr marL="0" indent="0">
              <a:buFontTx/>
              <a:buNone/>
              <a:defRPr sz="2400" b="0" i="0">
                <a:latin typeface="Tahoma" panose="020B0604030504040204" pitchFamily="34" charset="0"/>
                <a:ea typeface="Tahoma" panose="020B0604030504040204" pitchFamily="34" charset="0"/>
                <a:cs typeface="Tahoma" panose="020B0604030504040204" pitchFamily="34" charset="0"/>
              </a:defRPr>
            </a:lvl1pPr>
            <a:lvl2pPr>
              <a:defRPr b="0" i="0">
                <a:latin typeface="Roboto Condensed Light" charset="0"/>
                <a:ea typeface="Roboto Condensed Light" charset="0"/>
                <a:cs typeface="Roboto Condensed Light" charset="0"/>
              </a:defRPr>
            </a:lvl2pPr>
            <a:lvl3pPr>
              <a:defRPr b="0" i="0">
                <a:latin typeface="Roboto Condensed Light" charset="0"/>
                <a:ea typeface="Roboto Condensed Light" charset="0"/>
                <a:cs typeface="Roboto Condensed Light" charset="0"/>
              </a:defRPr>
            </a:lvl3pPr>
            <a:lvl4pPr>
              <a:defRPr b="0" i="0">
                <a:latin typeface="Roboto Condensed Light" charset="0"/>
                <a:ea typeface="Roboto Condensed Light" charset="0"/>
                <a:cs typeface="Roboto Condensed Light" charset="0"/>
              </a:defRPr>
            </a:lvl4pPr>
            <a:lvl5pPr>
              <a:defRPr b="0" i="0">
                <a:latin typeface="Roboto Condensed Light" charset="0"/>
                <a:ea typeface="Roboto Condensed Light" charset="0"/>
                <a:cs typeface="Roboto Condensed Light" charset="0"/>
              </a:defRPr>
            </a:lvl5pPr>
          </a:lstStyle>
          <a:p>
            <a:pPr lvl="0"/>
            <a:r>
              <a:rPr lang="en-US"/>
              <a:t>Click to edit body text</a:t>
            </a:r>
          </a:p>
        </p:txBody>
      </p:sp>
      <p:sp>
        <p:nvSpPr>
          <p:cNvPr id="3" name="SmartArt Placeholder 2"/>
          <p:cNvSpPr>
            <a:spLocks noGrp="1"/>
          </p:cNvSpPr>
          <p:nvPr>
            <p:ph type="dgm" sz="quarter" idx="15"/>
          </p:nvPr>
        </p:nvSpPr>
        <p:spPr>
          <a:xfrm>
            <a:off x="6373813" y="603250"/>
            <a:ext cx="5275262" cy="5221288"/>
          </a:xfrm>
          <a:prstGeom prst="rect">
            <a:avLst/>
          </a:prstGeom>
        </p:spPr>
        <p:txBody>
          <a:bodyPr/>
          <a:lstStyle/>
          <a:p>
            <a:endParaRPr lang="en-US"/>
          </a:p>
        </p:txBody>
      </p:sp>
      <p:sp>
        <p:nvSpPr>
          <p:cNvPr id="8" name="TextBox 7"/>
          <p:cNvSpPr txBox="1"/>
          <p:nvPr userDrawn="1"/>
        </p:nvSpPr>
        <p:spPr>
          <a:xfrm>
            <a:off x="4559300" y="6464300"/>
            <a:ext cx="7615931" cy="307777"/>
          </a:xfrm>
          <a:prstGeom prst="rect">
            <a:avLst/>
          </a:prstGeom>
          <a:noFill/>
        </p:spPr>
        <p:txBody>
          <a:bodyPr wrap="none" rtlCol="0">
            <a:spAutoFit/>
          </a:bodyPr>
          <a:lstStyle/>
          <a:p>
            <a:r>
              <a:rPr lang="en-GB" sz="1400">
                <a:solidFill>
                  <a:schemeClr val="bg1"/>
                </a:solidFill>
                <a:latin typeface="Roboto Light"/>
              </a:rPr>
              <a:t>@</a:t>
            </a:r>
            <a:r>
              <a:rPr lang="en-GB" sz="1400" err="1">
                <a:solidFill>
                  <a:schemeClr val="bg1"/>
                </a:solidFill>
                <a:latin typeface="Roboto Light"/>
              </a:rPr>
              <a:t>ECM_Education</a:t>
            </a:r>
            <a:r>
              <a:rPr lang="en-GB" sz="1400">
                <a:solidFill>
                  <a:schemeClr val="bg1"/>
                </a:solidFill>
                <a:latin typeface="Roboto Light"/>
              </a:rPr>
              <a:t>                       www.facebook.com/ECMEducation/                       © 2018/19</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cxnSp>
        <p:nvCxnSpPr>
          <p:cNvPr id="4" name="Straight Connector 3"/>
          <p:cNvCxnSpPr/>
          <p:nvPr userDrawn="1"/>
        </p:nvCxnSpPr>
        <p:spPr>
          <a:xfrm>
            <a:off x="839724" y="603504"/>
            <a:ext cx="1524" cy="1069848"/>
          </a:xfrm>
          <a:prstGeom prst="line">
            <a:avLst/>
          </a:prstGeom>
          <a:ln w="15875">
            <a:solidFill>
              <a:srgbClr val="D2313D"/>
            </a:solidFill>
          </a:ln>
        </p:spPr>
        <p:style>
          <a:lnRef idx="1">
            <a:schemeClr val="accent1"/>
          </a:lnRef>
          <a:fillRef idx="0">
            <a:schemeClr val="accent1"/>
          </a:fillRef>
          <a:effectRef idx="0">
            <a:schemeClr val="accent1"/>
          </a:effectRef>
          <a:fontRef idx="minor">
            <a:schemeClr val="tx1"/>
          </a:fontRef>
        </p:style>
      </p:cxnSp>
      <p:sp>
        <p:nvSpPr>
          <p:cNvPr id="5" name="Text Placeholder 16"/>
          <p:cNvSpPr>
            <a:spLocks noGrp="1"/>
          </p:cNvSpPr>
          <p:nvPr>
            <p:ph type="body" sz="quarter" idx="12" hasCustomPrompt="1"/>
          </p:nvPr>
        </p:nvSpPr>
        <p:spPr>
          <a:xfrm>
            <a:off x="964778" y="603504"/>
            <a:ext cx="4865687" cy="1325880"/>
          </a:xfrm>
          <a:prstGeom prst="rect">
            <a:avLst/>
          </a:prstGeom>
        </p:spPr>
        <p:txBody>
          <a:bodyPr/>
          <a:lstStyle>
            <a:lvl1pPr marL="0" indent="0">
              <a:buFontTx/>
              <a:buNone/>
              <a:defRPr sz="4000" b="0" i="0" baseline="0">
                <a:solidFill>
                  <a:srgbClr val="173F4B"/>
                </a:solidFill>
                <a:latin typeface="Roboto Light" charset="0"/>
                <a:ea typeface="Roboto Light" charset="0"/>
                <a:cs typeface="Roboto Light" charset="0"/>
              </a:defRPr>
            </a:lvl1pPr>
            <a:lvl2pPr marL="457200" indent="0">
              <a:buFontTx/>
              <a:buNone/>
              <a:defRPr>
                <a:solidFill>
                  <a:srgbClr val="D2313D"/>
                </a:solidFill>
                <a:latin typeface="Roboto" charset="0"/>
                <a:ea typeface="Roboto" charset="0"/>
                <a:cs typeface="Roboto" charset="0"/>
              </a:defRPr>
            </a:lvl2pPr>
            <a:lvl3pPr marL="914400" indent="0">
              <a:buFontTx/>
              <a:buNone/>
              <a:defRPr>
                <a:solidFill>
                  <a:srgbClr val="D2313D"/>
                </a:solidFill>
                <a:latin typeface="Roboto" charset="0"/>
                <a:ea typeface="Roboto" charset="0"/>
                <a:cs typeface="Roboto" charset="0"/>
              </a:defRPr>
            </a:lvl3pPr>
            <a:lvl4pPr marL="1371600" indent="0">
              <a:buFontTx/>
              <a:buNone/>
              <a:defRPr>
                <a:solidFill>
                  <a:srgbClr val="D2313D"/>
                </a:solidFill>
                <a:latin typeface="Roboto" charset="0"/>
                <a:ea typeface="Roboto" charset="0"/>
                <a:cs typeface="Roboto" charset="0"/>
              </a:defRPr>
            </a:lvl4pPr>
            <a:lvl5pPr marL="1828800" indent="0">
              <a:buFontTx/>
              <a:buNone/>
              <a:defRPr>
                <a:solidFill>
                  <a:srgbClr val="D2313D"/>
                </a:solidFill>
                <a:latin typeface="Roboto" charset="0"/>
                <a:ea typeface="Roboto" charset="0"/>
                <a:cs typeface="Roboto" charset="0"/>
              </a:defRPr>
            </a:lvl5pPr>
          </a:lstStyle>
          <a:p>
            <a:pPr lvl="0"/>
            <a:r>
              <a:rPr lang="en-US"/>
              <a:t>Slide title here click to edit the text</a:t>
            </a:r>
          </a:p>
        </p:txBody>
      </p:sp>
      <p:sp>
        <p:nvSpPr>
          <p:cNvPr id="7" name="Text Placeholder 6"/>
          <p:cNvSpPr>
            <a:spLocks noGrp="1"/>
          </p:cNvSpPr>
          <p:nvPr>
            <p:ph type="body" sz="quarter" idx="13" hasCustomPrompt="1"/>
          </p:nvPr>
        </p:nvSpPr>
        <p:spPr>
          <a:xfrm>
            <a:off x="965200" y="2417763"/>
            <a:ext cx="4865688" cy="426021"/>
          </a:xfrm>
          <a:prstGeom prst="rect">
            <a:avLst/>
          </a:prstGeom>
        </p:spPr>
        <p:txBody>
          <a:bodyPr/>
          <a:lstStyle>
            <a:lvl1pPr marL="0" indent="0">
              <a:buFontTx/>
              <a:buNone/>
              <a:defRPr sz="2800">
                <a:solidFill>
                  <a:srgbClr val="D2313D"/>
                </a:solidFill>
                <a:latin typeface="Roboto Condensed" charset="0"/>
                <a:ea typeface="Roboto Condensed" charset="0"/>
                <a:cs typeface="Roboto Condensed" charset="0"/>
              </a:defRPr>
            </a:lvl1pPr>
            <a:lvl2pPr marL="457200" indent="0">
              <a:buFontTx/>
              <a:buNone/>
              <a:defRPr>
                <a:latin typeface="Roboto Condensed" charset="0"/>
                <a:ea typeface="Roboto Condensed" charset="0"/>
                <a:cs typeface="Roboto Condensed" charset="0"/>
              </a:defRPr>
            </a:lvl2pPr>
            <a:lvl3pPr marL="914400" indent="0">
              <a:buFontTx/>
              <a:buNone/>
              <a:defRPr>
                <a:latin typeface="Roboto Condensed" charset="0"/>
                <a:ea typeface="Roboto Condensed" charset="0"/>
                <a:cs typeface="Roboto Condensed" charset="0"/>
              </a:defRPr>
            </a:lvl3pPr>
            <a:lvl4pPr marL="1371600" indent="0">
              <a:buFontTx/>
              <a:buNone/>
              <a:defRPr>
                <a:latin typeface="Roboto Condensed" charset="0"/>
                <a:ea typeface="Roboto Condensed" charset="0"/>
                <a:cs typeface="Roboto Condensed" charset="0"/>
              </a:defRPr>
            </a:lvl4pPr>
            <a:lvl5pPr marL="1828800" indent="0">
              <a:buFontTx/>
              <a:buNone/>
              <a:defRPr>
                <a:latin typeface="Roboto Condensed" charset="0"/>
                <a:ea typeface="Roboto Condensed" charset="0"/>
                <a:cs typeface="Roboto Condensed" charset="0"/>
              </a:defRPr>
            </a:lvl5pPr>
          </a:lstStyle>
          <a:p>
            <a:pPr lvl="0"/>
            <a:r>
              <a:rPr lang="en-US"/>
              <a:t>Click to edit sub heading</a:t>
            </a:r>
          </a:p>
        </p:txBody>
      </p:sp>
      <p:sp>
        <p:nvSpPr>
          <p:cNvPr id="10" name="Text Placeholder 9"/>
          <p:cNvSpPr>
            <a:spLocks noGrp="1"/>
          </p:cNvSpPr>
          <p:nvPr>
            <p:ph type="body" sz="quarter" idx="14" hasCustomPrompt="1"/>
          </p:nvPr>
        </p:nvSpPr>
        <p:spPr>
          <a:xfrm>
            <a:off x="965200" y="3027363"/>
            <a:ext cx="4865688" cy="2797175"/>
          </a:xfrm>
          <a:prstGeom prst="rect">
            <a:avLst/>
          </a:prstGeom>
        </p:spPr>
        <p:txBody>
          <a:bodyPr/>
          <a:lstStyle>
            <a:lvl1pPr marL="0" indent="0">
              <a:buFontTx/>
              <a:buNone/>
              <a:defRPr sz="2400" b="0" i="0">
                <a:latin typeface="Tahoma" panose="020B0604030504040204" pitchFamily="34" charset="0"/>
                <a:ea typeface="Tahoma" panose="020B0604030504040204" pitchFamily="34" charset="0"/>
                <a:cs typeface="Tahoma" panose="020B0604030504040204" pitchFamily="34" charset="0"/>
              </a:defRPr>
            </a:lvl1pPr>
            <a:lvl2pPr>
              <a:defRPr b="0" i="0">
                <a:latin typeface="Roboto Condensed Light" charset="0"/>
                <a:ea typeface="Roboto Condensed Light" charset="0"/>
                <a:cs typeface="Roboto Condensed Light" charset="0"/>
              </a:defRPr>
            </a:lvl2pPr>
            <a:lvl3pPr>
              <a:defRPr b="0" i="0">
                <a:latin typeface="Roboto Condensed Light" charset="0"/>
                <a:ea typeface="Roboto Condensed Light" charset="0"/>
                <a:cs typeface="Roboto Condensed Light" charset="0"/>
              </a:defRPr>
            </a:lvl3pPr>
            <a:lvl4pPr>
              <a:defRPr b="0" i="0">
                <a:latin typeface="Roboto Condensed Light" charset="0"/>
                <a:ea typeface="Roboto Condensed Light" charset="0"/>
                <a:cs typeface="Roboto Condensed Light" charset="0"/>
              </a:defRPr>
            </a:lvl4pPr>
            <a:lvl5pPr>
              <a:defRPr b="0" i="0">
                <a:latin typeface="Roboto Condensed Light" charset="0"/>
                <a:ea typeface="Roboto Condensed Light" charset="0"/>
                <a:cs typeface="Roboto Condensed Light" charset="0"/>
              </a:defRPr>
            </a:lvl5pPr>
          </a:lstStyle>
          <a:p>
            <a:pPr lvl="0"/>
            <a:r>
              <a:rPr lang="en-US"/>
              <a:t>Click to edit body text</a:t>
            </a:r>
          </a:p>
        </p:txBody>
      </p:sp>
      <p:sp>
        <p:nvSpPr>
          <p:cNvPr id="6" name="Picture Placeholder 5"/>
          <p:cNvSpPr>
            <a:spLocks noGrp="1"/>
          </p:cNvSpPr>
          <p:nvPr>
            <p:ph type="pic" sz="quarter" idx="15"/>
          </p:nvPr>
        </p:nvSpPr>
        <p:spPr>
          <a:xfrm>
            <a:off x="6373368" y="603504"/>
            <a:ext cx="5577332" cy="6254496"/>
          </a:xfrm>
          <a:prstGeom prst="rect">
            <a:avLst/>
          </a:prstGeom>
        </p:spPr>
        <p:txBody>
          <a:bodyPr/>
          <a:lstStyle/>
          <a:p>
            <a:endParaRPr lang="en-US"/>
          </a:p>
        </p:txBody>
      </p:sp>
      <p:sp>
        <p:nvSpPr>
          <p:cNvPr id="8" name="TextBox 7"/>
          <p:cNvSpPr txBox="1"/>
          <p:nvPr userDrawn="1"/>
        </p:nvSpPr>
        <p:spPr>
          <a:xfrm>
            <a:off x="4559300" y="6464300"/>
            <a:ext cx="7615931" cy="307777"/>
          </a:xfrm>
          <a:prstGeom prst="rect">
            <a:avLst/>
          </a:prstGeom>
          <a:noFill/>
        </p:spPr>
        <p:txBody>
          <a:bodyPr wrap="none" rtlCol="0">
            <a:spAutoFit/>
          </a:bodyPr>
          <a:lstStyle/>
          <a:p>
            <a:r>
              <a:rPr lang="en-GB" sz="1400">
                <a:solidFill>
                  <a:schemeClr val="bg1"/>
                </a:solidFill>
                <a:latin typeface="Roboto Light"/>
              </a:rPr>
              <a:t>@</a:t>
            </a:r>
            <a:r>
              <a:rPr lang="en-GB" sz="1400" err="1">
                <a:solidFill>
                  <a:schemeClr val="bg1"/>
                </a:solidFill>
                <a:latin typeface="Roboto Light"/>
              </a:rPr>
              <a:t>ECM_Education</a:t>
            </a:r>
            <a:r>
              <a:rPr lang="en-GB" sz="1400">
                <a:solidFill>
                  <a:schemeClr val="bg1"/>
                </a:solidFill>
                <a:latin typeface="Roboto Light"/>
              </a:rPr>
              <a:t>                       www.facebook.com/ECMEducation/                       © 2018/19</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1.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4.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theme" Target="../theme/theme5.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3" name="Group 2"/>
          <p:cNvGrpSpPr/>
          <p:nvPr userDrawn="1"/>
        </p:nvGrpSpPr>
        <p:grpSpPr>
          <a:xfrm>
            <a:off x="0" y="1388424"/>
            <a:ext cx="12192000" cy="83760"/>
            <a:chOff x="1164336" y="1388424"/>
            <a:chExt cx="10533888" cy="83760"/>
          </a:xfrm>
        </p:grpSpPr>
        <p:sp>
          <p:nvSpPr>
            <p:cNvPr id="5" name="Rectangle 4"/>
            <p:cNvSpPr/>
            <p:nvPr userDrawn="1"/>
          </p:nvSpPr>
          <p:spPr>
            <a:xfrm>
              <a:off x="1164336" y="1388424"/>
              <a:ext cx="3511296" cy="83760"/>
            </a:xfrm>
            <a:prstGeom prst="rect">
              <a:avLst/>
            </a:prstGeom>
            <a:solidFill>
              <a:srgbClr val="D231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4675632" y="1388424"/>
              <a:ext cx="3511296" cy="83760"/>
            </a:xfrm>
            <a:prstGeom prst="rect">
              <a:avLst/>
            </a:prstGeom>
            <a:solidFill>
              <a:srgbClr val="F7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8186928" y="1388424"/>
              <a:ext cx="3511296" cy="83760"/>
            </a:xfrm>
            <a:prstGeom prst="rect">
              <a:avLst/>
            </a:prstGeom>
            <a:solidFill>
              <a:srgbClr val="FFD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55320" y="494284"/>
            <a:ext cx="3642360" cy="563880"/>
          </a:xfrm>
          <a:prstGeom prst="rect">
            <a:avLst/>
          </a:prstGeom>
        </p:spPr>
      </p:pic>
      <p:sp>
        <p:nvSpPr>
          <p:cNvPr id="17" name="Rectangle 16"/>
          <p:cNvSpPr/>
          <p:nvPr userDrawn="1"/>
        </p:nvSpPr>
        <p:spPr>
          <a:xfrm>
            <a:off x="0" y="6391656"/>
            <a:ext cx="12192000" cy="466344"/>
          </a:xfrm>
          <a:prstGeom prst="rect">
            <a:avLst/>
          </a:prstGeom>
          <a:solidFill>
            <a:srgbClr val="173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userDrawn="1"/>
        </p:nvSpPr>
        <p:spPr>
          <a:xfrm>
            <a:off x="655320" y="6467594"/>
            <a:ext cx="2810256" cy="307777"/>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kern="1200">
                <a:solidFill>
                  <a:schemeClr val="bg1"/>
                </a:solidFill>
                <a:effectLst/>
                <a:latin typeface="Roboto" charset="0"/>
                <a:ea typeface="Roboto" charset="0"/>
                <a:cs typeface="Roboto" charset="0"/>
              </a:rPr>
              <a:t>www.ecm-education.co.uk</a:t>
            </a:r>
          </a:p>
        </p:txBody>
      </p:sp>
      <p:sp>
        <p:nvSpPr>
          <p:cNvPr id="19" name="Rectangle 18"/>
          <p:cNvSpPr/>
          <p:nvPr userDrawn="1"/>
        </p:nvSpPr>
        <p:spPr>
          <a:xfrm>
            <a:off x="0" y="1459484"/>
            <a:ext cx="12192000" cy="4919472"/>
          </a:xfrm>
          <a:prstGeom prst="rect">
            <a:avLst/>
          </a:prstGeom>
          <a:gradFill>
            <a:gsLst>
              <a:gs pos="65000">
                <a:srgbClr val="678682"/>
              </a:gs>
              <a:gs pos="0">
                <a:srgbClr val="2E6770"/>
              </a:gs>
              <a:gs pos="100000">
                <a:srgbClr val="A3A795"/>
              </a:gs>
            </a:gsLst>
            <a:lin ang="54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5236826"/>
      </p:ext>
    </p:extLst>
  </p:cSld>
  <p:clrMap bg1="lt1" tx1="dk1" bg2="lt2" tx2="dk2" accent1="accent1" accent2="accent2" accent3="accent3" accent4="accent4" accent5="accent5" accent6="accent6" hlink="hlink" folHlink="folHlink"/>
  <p:sldLayoutIdLst>
    <p:sldLayoutId id="2147483651" r:id="rId1"/>
    <p:sldLayoutId id="2147483660" r:id="rId2"/>
    <p:sldLayoutId id="2147483659" r:id="rId3"/>
    <p:sldLayoutId id="2147483661" r:id="rId4"/>
    <p:sldLayoutId id="2147483662"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Box 2"/>
          <p:cNvSpPr txBox="1"/>
          <p:nvPr userDrawn="1"/>
        </p:nvSpPr>
        <p:spPr>
          <a:xfrm>
            <a:off x="7653867" y="-643467"/>
            <a:ext cx="184731" cy="369332"/>
          </a:xfrm>
          <a:prstGeom prst="rect">
            <a:avLst/>
          </a:prstGeom>
          <a:noFill/>
        </p:spPr>
        <p:txBody>
          <a:bodyPr wrap="none" rtlCol="0">
            <a:spAutoFit/>
          </a:bodyPr>
          <a:lstStyle/>
          <a:p>
            <a:endParaRPr lang="en-US"/>
          </a:p>
        </p:txBody>
      </p:sp>
      <p:grpSp>
        <p:nvGrpSpPr>
          <p:cNvPr id="11" name="Group 10"/>
          <p:cNvGrpSpPr/>
          <p:nvPr userDrawn="1"/>
        </p:nvGrpSpPr>
        <p:grpSpPr>
          <a:xfrm>
            <a:off x="0" y="6310035"/>
            <a:ext cx="12223328" cy="83760"/>
            <a:chOff x="1164336" y="1388424"/>
            <a:chExt cx="10533888" cy="83760"/>
          </a:xfrm>
        </p:grpSpPr>
        <p:sp>
          <p:nvSpPr>
            <p:cNvPr id="12" name="Rectangle 11"/>
            <p:cNvSpPr/>
            <p:nvPr userDrawn="1"/>
          </p:nvSpPr>
          <p:spPr>
            <a:xfrm>
              <a:off x="1164336" y="1388424"/>
              <a:ext cx="3511296" cy="83760"/>
            </a:xfrm>
            <a:prstGeom prst="rect">
              <a:avLst/>
            </a:prstGeom>
            <a:solidFill>
              <a:srgbClr val="D231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4675632" y="1388424"/>
              <a:ext cx="3511296" cy="83760"/>
            </a:xfrm>
            <a:prstGeom prst="rect">
              <a:avLst/>
            </a:prstGeom>
            <a:solidFill>
              <a:srgbClr val="F7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8186928" y="1388424"/>
              <a:ext cx="3511296" cy="83760"/>
            </a:xfrm>
            <a:prstGeom prst="rect">
              <a:avLst/>
            </a:prstGeom>
            <a:solidFill>
              <a:srgbClr val="FFD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p:cNvSpPr/>
          <p:nvPr userDrawn="1"/>
        </p:nvSpPr>
        <p:spPr>
          <a:xfrm>
            <a:off x="0" y="6391656"/>
            <a:ext cx="12223328" cy="466344"/>
          </a:xfrm>
          <a:prstGeom prst="rect">
            <a:avLst/>
          </a:prstGeom>
          <a:solidFill>
            <a:srgbClr val="173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userDrawn="1"/>
        </p:nvSpPr>
        <p:spPr>
          <a:xfrm>
            <a:off x="655320" y="6458450"/>
            <a:ext cx="2810256" cy="307777"/>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kern="1200">
                <a:solidFill>
                  <a:schemeClr val="bg1"/>
                </a:solidFill>
                <a:effectLst/>
                <a:latin typeface="Roboto" charset="0"/>
                <a:ea typeface="Roboto" charset="0"/>
                <a:cs typeface="Roboto" charset="0"/>
              </a:rPr>
              <a:t>www.ecm-education.co.uk</a:t>
            </a:r>
          </a:p>
        </p:txBody>
      </p:sp>
    </p:spTree>
    <p:extLst>
      <p:ext uri="{BB962C8B-B14F-4D97-AF65-F5344CB8AC3E}">
        <p14:creationId xmlns:p14="http://schemas.microsoft.com/office/powerpoint/2010/main" val="1773806859"/>
      </p:ext>
    </p:extLst>
  </p:cSld>
  <p:clrMap bg1="lt1" tx1="dk1" bg2="lt2" tx2="dk2" accent1="accent1" accent2="accent2" accent3="accent3" accent4="accent4" accent5="accent5" accent6="accent6" hlink="hlink" folHlink="folHlink"/>
  <p:sldLayoutIdLst>
    <p:sldLayoutId id="2147483658" r:id="rId1"/>
    <p:sldLayoutId id="2147483663" r:id="rId2"/>
    <p:sldLayoutId id="2147483664" r:id="rId3"/>
    <p:sldLayoutId id="2147483665" r:id="rId4"/>
    <p:sldLayoutId id="2147483666" r:id="rId5"/>
    <p:sldLayoutId id="2147483667" r:id="rId6"/>
    <p:sldLayoutId id="2147483668" r:id="rId7"/>
    <p:sldLayoutId id="2147483669" r:id="rId8"/>
    <p:sldLayoutId id="2147483674" r:id="rId9"/>
    <p:sldLayoutId id="2147483679"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Box 2"/>
          <p:cNvSpPr txBox="1"/>
          <p:nvPr userDrawn="1"/>
        </p:nvSpPr>
        <p:spPr>
          <a:xfrm>
            <a:off x="7653867" y="-643467"/>
            <a:ext cx="184731" cy="369332"/>
          </a:xfrm>
          <a:prstGeom prst="rect">
            <a:avLst/>
          </a:prstGeom>
          <a:noFill/>
        </p:spPr>
        <p:txBody>
          <a:bodyPr wrap="none" rtlCol="0">
            <a:spAutoFit/>
          </a:bodyPr>
          <a:lstStyle/>
          <a:p>
            <a:endParaRPr lang="en-US"/>
          </a:p>
        </p:txBody>
      </p:sp>
      <p:grpSp>
        <p:nvGrpSpPr>
          <p:cNvPr id="11" name="Group 10"/>
          <p:cNvGrpSpPr/>
          <p:nvPr userDrawn="1"/>
        </p:nvGrpSpPr>
        <p:grpSpPr>
          <a:xfrm>
            <a:off x="0" y="6310035"/>
            <a:ext cx="12223328" cy="83760"/>
            <a:chOff x="1164336" y="1388424"/>
            <a:chExt cx="10533888" cy="83760"/>
          </a:xfrm>
        </p:grpSpPr>
        <p:sp>
          <p:nvSpPr>
            <p:cNvPr id="12" name="Rectangle 11"/>
            <p:cNvSpPr/>
            <p:nvPr userDrawn="1"/>
          </p:nvSpPr>
          <p:spPr>
            <a:xfrm>
              <a:off x="1164336" y="1388424"/>
              <a:ext cx="3511296" cy="83760"/>
            </a:xfrm>
            <a:prstGeom prst="rect">
              <a:avLst/>
            </a:prstGeom>
            <a:solidFill>
              <a:srgbClr val="D231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4675632" y="1388424"/>
              <a:ext cx="3511296" cy="83760"/>
            </a:xfrm>
            <a:prstGeom prst="rect">
              <a:avLst/>
            </a:prstGeom>
            <a:solidFill>
              <a:srgbClr val="F7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8186928" y="1388424"/>
              <a:ext cx="3511296" cy="83760"/>
            </a:xfrm>
            <a:prstGeom prst="rect">
              <a:avLst/>
            </a:prstGeom>
            <a:solidFill>
              <a:srgbClr val="FFD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p:cNvSpPr/>
          <p:nvPr userDrawn="1"/>
        </p:nvSpPr>
        <p:spPr>
          <a:xfrm>
            <a:off x="0" y="6391656"/>
            <a:ext cx="12223328" cy="466344"/>
          </a:xfrm>
          <a:prstGeom prst="rect">
            <a:avLst/>
          </a:prstGeom>
          <a:solidFill>
            <a:srgbClr val="173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userDrawn="1"/>
        </p:nvSpPr>
        <p:spPr>
          <a:xfrm>
            <a:off x="655320" y="6458450"/>
            <a:ext cx="2810256" cy="307777"/>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kern="1200">
                <a:solidFill>
                  <a:schemeClr val="bg1"/>
                </a:solidFill>
                <a:effectLst/>
                <a:latin typeface="Roboto" charset="0"/>
                <a:ea typeface="Roboto" charset="0"/>
                <a:cs typeface="Roboto" charset="0"/>
              </a:rPr>
              <a:t>www.ecm-education.co.uk</a:t>
            </a:r>
          </a:p>
        </p:txBody>
      </p:sp>
    </p:spTree>
    <p:extLst>
      <p:ext uri="{BB962C8B-B14F-4D97-AF65-F5344CB8AC3E}">
        <p14:creationId xmlns:p14="http://schemas.microsoft.com/office/powerpoint/2010/main" val="14473703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5" r:id="rId4"/>
    <p:sldLayoutId id="214748367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3" name="Group 2"/>
          <p:cNvGrpSpPr/>
          <p:nvPr userDrawn="1"/>
        </p:nvGrpSpPr>
        <p:grpSpPr>
          <a:xfrm>
            <a:off x="0" y="1388424"/>
            <a:ext cx="12192000" cy="83760"/>
            <a:chOff x="1164336" y="1388424"/>
            <a:chExt cx="10533888" cy="83760"/>
          </a:xfrm>
        </p:grpSpPr>
        <p:sp>
          <p:nvSpPr>
            <p:cNvPr id="5" name="Rectangle 4"/>
            <p:cNvSpPr/>
            <p:nvPr userDrawn="1"/>
          </p:nvSpPr>
          <p:spPr>
            <a:xfrm>
              <a:off x="1164336" y="1388424"/>
              <a:ext cx="3511296" cy="83760"/>
            </a:xfrm>
            <a:prstGeom prst="rect">
              <a:avLst/>
            </a:prstGeom>
            <a:solidFill>
              <a:srgbClr val="D231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4675632" y="1388424"/>
              <a:ext cx="3511296" cy="83760"/>
            </a:xfrm>
            <a:prstGeom prst="rect">
              <a:avLst/>
            </a:prstGeom>
            <a:solidFill>
              <a:srgbClr val="F7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8186928" y="1388424"/>
              <a:ext cx="3511296" cy="83760"/>
            </a:xfrm>
            <a:prstGeom prst="rect">
              <a:avLst/>
            </a:prstGeom>
            <a:solidFill>
              <a:srgbClr val="FFD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55320" y="494284"/>
            <a:ext cx="3642360" cy="563880"/>
          </a:xfrm>
          <a:prstGeom prst="rect">
            <a:avLst/>
          </a:prstGeom>
        </p:spPr>
      </p:pic>
      <p:sp>
        <p:nvSpPr>
          <p:cNvPr id="17" name="Rectangle 16"/>
          <p:cNvSpPr/>
          <p:nvPr userDrawn="1"/>
        </p:nvSpPr>
        <p:spPr>
          <a:xfrm>
            <a:off x="0" y="6391656"/>
            <a:ext cx="12192000" cy="466344"/>
          </a:xfrm>
          <a:prstGeom prst="rect">
            <a:avLst/>
          </a:prstGeom>
          <a:solidFill>
            <a:srgbClr val="173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userDrawn="1"/>
        </p:nvSpPr>
        <p:spPr>
          <a:xfrm>
            <a:off x="655320" y="6467594"/>
            <a:ext cx="2810256" cy="307777"/>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kern="1200">
                <a:solidFill>
                  <a:schemeClr val="bg1"/>
                </a:solidFill>
                <a:effectLst/>
                <a:latin typeface="Roboto" charset="0"/>
                <a:ea typeface="Roboto" charset="0"/>
                <a:cs typeface="Roboto" charset="0"/>
              </a:rPr>
              <a:t>www.ecm-education.co.uk</a:t>
            </a:r>
          </a:p>
        </p:txBody>
      </p:sp>
      <p:sp>
        <p:nvSpPr>
          <p:cNvPr id="19" name="Rectangle 18"/>
          <p:cNvSpPr/>
          <p:nvPr userDrawn="1"/>
        </p:nvSpPr>
        <p:spPr>
          <a:xfrm>
            <a:off x="0" y="1459484"/>
            <a:ext cx="12192000" cy="4919472"/>
          </a:xfrm>
          <a:prstGeom prst="rect">
            <a:avLst/>
          </a:prstGeom>
          <a:gradFill>
            <a:gsLst>
              <a:gs pos="65000">
                <a:srgbClr val="678682"/>
              </a:gs>
              <a:gs pos="0">
                <a:srgbClr val="2E6770"/>
              </a:gs>
              <a:gs pos="100000">
                <a:srgbClr val="A3A795"/>
              </a:gs>
            </a:gsLst>
            <a:lin ang="54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905870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Box 2"/>
          <p:cNvSpPr txBox="1"/>
          <p:nvPr userDrawn="1"/>
        </p:nvSpPr>
        <p:spPr>
          <a:xfrm>
            <a:off x="7653867" y="-643467"/>
            <a:ext cx="184731" cy="369332"/>
          </a:xfrm>
          <a:prstGeom prst="rect">
            <a:avLst/>
          </a:prstGeom>
          <a:noFill/>
        </p:spPr>
        <p:txBody>
          <a:bodyPr wrap="none" rtlCol="0">
            <a:spAutoFit/>
          </a:bodyPr>
          <a:lstStyle/>
          <a:p>
            <a:endParaRPr lang="en-US"/>
          </a:p>
        </p:txBody>
      </p:sp>
      <p:grpSp>
        <p:nvGrpSpPr>
          <p:cNvPr id="11" name="Group 10"/>
          <p:cNvGrpSpPr/>
          <p:nvPr userDrawn="1"/>
        </p:nvGrpSpPr>
        <p:grpSpPr>
          <a:xfrm>
            <a:off x="0" y="6310035"/>
            <a:ext cx="12223328" cy="83760"/>
            <a:chOff x="1164336" y="1388424"/>
            <a:chExt cx="10533888" cy="83760"/>
          </a:xfrm>
        </p:grpSpPr>
        <p:sp>
          <p:nvSpPr>
            <p:cNvPr id="12" name="Rectangle 11"/>
            <p:cNvSpPr/>
            <p:nvPr userDrawn="1"/>
          </p:nvSpPr>
          <p:spPr>
            <a:xfrm>
              <a:off x="1164336" y="1388424"/>
              <a:ext cx="3511296" cy="83760"/>
            </a:xfrm>
            <a:prstGeom prst="rect">
              <a:avLst/>
            </a:prstGeom>
            <a:solidFill>
              <a:srgbClr val="D231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4675632" y="1388424"/>
              <a:ext cx="3511296" cy="83760"/>
            </a:xfrm>
            <a:prstGeom prst="rect">
              <a:avLst/>
            </a:prstGeom>
            <a:solidFill>
              <a:srgbClr val="F7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8186928" y="1388424"/>
              <a:ext cx="3511296" cy="83760"/>
            </a:xfrm>
            <a:prstGeom prst="rect">
              <a:avLst/>
            </a:prstGeom>
            <a:solidFill>
              <a:srgbClr val="FFD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p:cNvSpPr/>
          <p:nvPr userDrawn="1"/>
        </p:nvSpPr>
        <p:spPr>
          <a:xfrm>
            <a:off x="0" y="6391656"/>
            <a:ext cx="12223328" cy="466344"/>
          </a:xfrm>
          <a:prstGeom prst="rect">
            <a:avLst/>
          </a:prstGeom>
          <a:solidFill>
            <a:srgbClr val="173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userDrawn="1"/>
        </p:nvSpPr>
        <p:spPr>
          <a:xfrm>
            <a:off x="655320" y="6458450"/>
            <a:ext cx="2810256" cy="307777"/>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i="0" kern="1200">
                <a:solidFill>
                  <a:schemeClr val="bg1"/>
                </a:solidFill>
                <a:effectLst/>
                <a:latin typeface="Roboto" charset="0"/>
                <a:ea typeface="Roboto" charset="0"/>
                <a:cs typeface="Roboto" charset="0"/>
              </a:rPr>
              <a:t>www.ecm-education.co.uk</a:t>
            </a:r>
          </a:p>
        </p:txBody>
      </p:sp>
    </p:spTree>
    <p:extLst>
      <p:ext uri="{BB962C8B-B14F-4D97-AF65-F5344CB8AC3E}">
        <p14:creationId xmlns:p14="http://schemas.microsoft.com/office/powerpoint/2010/main" val="427550541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hyperlink" Target="https://parklane622.sharepoint.com/:w:/s/StaffShared/EdY7VY3n1CVdrKbCAuPBvp8BgFPJ4xRk-xZKuuUGwoiGpw?e=EucaYl" TargetMode="External"/><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hyperlink" Target="https://www.parklaneschool.co.uk/serve_file/6046214" TargetMode="External"/><Relationship Id="rId4" Type="http://schemas.openxmlformats.org/officeDocument/2006/relationships/hyperlink" Target="https://parklane622.sharepoint.com/:w:/s/StaffShared/EW7rSaiEXa9RmpUDzuuY5UQBbW1vE_DYxo3eA-aVvEw5oA?e=0ba14k"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parklane622.sharepoint.com/:w:/s/StaffShared/EUCMdEBw2YNerPDx_KOIyyYBmiXkerzTbny4EuzP0Apu7g?e=mKjeTm" TargetMode="External"/><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hyperlink" Target="https://www.parklaneschool.co.uk/works" TargetMode="External"/><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hyperlink" Target="https://www.parklaneschool.co.uk/works" TargetMode="External"/><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hyperlink" Target="https://parklane622.sharepoint.com/:w:/s/StaffShared/Efnhlm9TUxBTlbdyQ4k6v2ABct5ThZErrkhDIRZW4EXC0Q?e=vRh2sV"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facebook.com/profile.php?id=100057421872130" TargetMode="External"/><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hyperlink" Target="https://parklane622.sharepoint.com/:f:/s/StaffShared/Ekk80057wcFTio-TLWgJS-ABaDGcoT6hkex0__r-WIkaKw?e=mPw0Rp" TargetMode="External"/><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hyperlink" Target="https://parklane622.sharepoint.com/:f:/s/StaffShared/EnOPnRwJLvxRouDgrxt4QlUBEf9hcwjpNKyVX-DzWaiK6A?e=Xr6OnC"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parklane622.sharepoint.com/:f:/s/StaffShared/EtfCPLC3-RpKotk48aSykugBhTsYbImNEIQrIz7zHAbtoA?e=1V6Gwb" TargetMode="External"/><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hyperlink" Target="https://www.parklaneschool.co.uk/page/park-lane-school-curriculum/97209"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hyperlink" Target="https://parklane622.sharepoint.com/:w:/s/StaffShared/EUeCVTvI1XZVvEFr_IBznPoBpekeDLu7hnt43wd74xVzgA?e=eoeBJy"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view.officeapps.live.com/op/view.aspx?src=https%3A%2F%2Fwww.parklaneschool.co.uk%2Fserve_file%2F5381874&amp;wdOrigin=BROWSELINK" TargetMode="External"/><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hyperlink" Target="https://parklane622.sharepoint.com/:w:/s/StaffShared/EUCMdEBw2YNerPDx_KOIyyYBmiXkerzTbny4EuzP0Apu7g?e=19CPdi"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6"/>
          <p:cNvSpPr txBox="1">
            <a:spLocks/>
          </p:cNvSpPr>
          <p:nvPr/>
        </p:nvSpPr>
        <p:spPr>
          <a:xfrm>
            <a:off x="1202547" y="237850"/>
            <a:ext cx="9668653" cy="1325880"/>
          </a:xfrm>
          <a:prstGeom prst="rect">
            <a:avLst/>
          </a:prstGeom>
        </p:spPr>
        <p:txBody>
          <a:bodyPr/>
          <a:lstStyle>
            <a:lvl1pPr marL="0" indent="0" algn="l" defTabSz="914400" rtl="0" eaLnBrk="1" latinLnBrk="0" hangingPunct="1">
              <a:lnSpc>
                <a:spcPct val="90000"/>
              </a:lnSpc>
              <a:spcBef>
                <a:spcPts val="1000"/>
              </a:spcBef>
              <a:buFontTx/>
              <a:buNone/>
              <a:defRPr sz="4000" b="0" i="0" kern="1200" baseline="0">
                <a:solidFill>
                  <a:srgbClr val="FFDF00"/>
                </a:solidFill>
                <a:latin typeface="Roboto Light" charset="0"/>
                <a:ea typeface="Roboto Light" charset="0"/>
                <a:cs typeface="Roboto Light" charset="0"/>
              </a:defRPr>
            </a:lvl1pPr>
            <a:lvl2pPr marL="457200" indent="0" algn="l" defTabSz="914400" rtl="0" eaLnBrk="1" latinLnBrk="0" hangingPunct="1">
              <a:lnSpc>
                <a:spcPct val="90000"/>
              </a:lnSpc>
              <a:spcBef>
                <a:spcPts val="500"/>
              </a:spcBef>
              <a:buFontTx/>
              <a:buNone/>
              <a:defRPr sz="2400" kern="1200">
                <a:solidFill>
                  <a:srgbClr val="D2313D"/>
                </a:solidFill>
                <a:latin typeface="Roboto" charset="0"/>
                <a:ea typeface="Roboto" charset="0"/>
                <a:cs typeface="Roboto" charset="0"/>
              </a:defRPr>
            </a:lvl2pPr>
            <a:lvl3pPr marL="914400" indent="0" algn="l" defTabSz="914400" rtl="0" eaLnBrk="1" latinLnBrk="0" hangingPunct="1">
              <a:lnSpc>
                <a:spcPct val="90000"/>
              </a:lnSpc>
              <a:spcBef>
                <a:spcPts val="500"/>
              </a:spcBef>
              <a:buFontTx/>
              <a:buNone/>
              <a:defRPr sz="2000" kern="1200">
                <a:solidFill>
                  <a:srgbClr val="D2313D"/>
                </a:solidFill>
                <a:latin typeface="Roboto" charset="0"/>
                <a:ea typeface="Roboto" charset="0"/>
                <a:cs typeface="Roboto" charset="0"/>
              </a:defRPr>
            </a:lvl3pPr>
            <a:lvl4pPr marL="1371600" indent="0" algn="l" defTabSz="914400" rtl="0" eaLnBrk="1" latinLnBrk="0" hangingPunct="1">
              <a:lnSpc>
                <a:spcPct val="90000"/>
              </a:lnSpc>
              <a:spcBef>
                <a:spcPts val="500"/>
              </a:spcBef>
              <a:buFontTx/>
              <a:buNone/>
              <a:defRPr sz="1800" kern="1200">
                <a:solidFill>
                  <a:srgbClr val="D2313D"/>
                </a:solidFill>
                <a:latin typeface="Roboto" charset="0"/>
                <a:ea typeface="Roboto" charset="0"/>
                <a:cs typeface="Roboto" charset="0"/>
              </a:defRPr>
            </a:lvl4pPr>
            <a:lvl5pPr marL="1828800" indent="0" algn="l" defTabSz="914400" rtl="0" eaLnBrk="1" latinLnBrk="0" hangingPunct="1">
              <a:lnSpc>
                <a:spcPct val="90000"/>
              </a:lnSpc>
              <a:spcBef>
                <a:spcPts val="500"/>
              </a:spcBef>
              <a:buFontTx/>
              <a:buNone/>
              <a:defRPr sz="1800" kern="1200">
                <a:solidFill>
                  <a:srgbClr val="D2313D"/>
                </a:solidFill>
                <a:latin typeface="Roboto" charset="0"/>
                <a:ea typeface="Roboto" charset="0"/>
                <a:cs typeface="Robot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defRPr/>
            </a:pPr>
            <a:endParaRPr lang="en-GB" sz="3200" b="1">
              <a:latin typeface="Tahoma" pitchFamily="34" charset="0"/>
              <a:ea typeface="Tahoma" pitchFamily="34" charset="0"/>
              <a:cs typeface="Tahoma" pitchFamily="34" charset="0"/>
            </a:endParaRPr>
          </a:p>
          <a:p>
            <a:pPr algn="ctr">
              <a:defRPr/>
            </a:pPr>
            <a:endParaRPr lang="en-GB" sz="3800" b="1">
              <a:latin typeface="Tahoma" pitchFamily="34" charset="0"/>
              <a:ea typeface="Tahoma" pitchFamily="34" charset="0"/>
              <a:cs typeface="Tahoma" pitchFamily="34" charset="0"/>
            </a:endParaRPr>
          </a:p>
          <a:p>
            <a:pPr algn="ctr">
              <a:defRPr/>
            </a:pPr>
            <a:endParaRPr lang="en-GB" sz="3800" b="1">
              <a:latin typeface="Roboto Light"/>
              <a:ea typeface="Tahoma" pitchFamily="34" charset="0"/>
              <a:cs typeface="Tahoma" pitchFamily="34" charset="0"/>
            </a:endParaRPr>
          </a:p>
        </p:txBody>
      </p:sp>
      <p:sp>
        <p:nvSpPr>
          <p:cNvPr id="3" name="Rectangle 2">
            <a:extLst>
              <a:ext uri="{FF2B5EF4-FFF2-40B4-BE49-F238E27FC236}">
                <a16:creationId xmlns:a16="http://schemas.microsoft.com/office/drawing/2014/main" id="{602D72A7-5E17-4461-9CF7-6051493FFE29}"/>
              </a:ext>
            </a:extLst>
          </p:cNvPr>
          <p:cNvSpPr/>
          <p:nvPr/>
        </p:nvSpPr>
        <p:spPr>
          <a:xfrm>
            <a:off x="3162300" y="6391656"/>
            <a:ext cx="9029700" cy="466344"/>
          </a:xfrm>
          <a:prstGeom prst="rect">
            <a:avLst/>
          </a:prstGeom>
          <a:solidFill>
            <a:srgbClr val="173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E79B37C-A1AE-14E2-0539-E78D6DF1494A}"/>
              </a:ext>
            </a:extLst>
          </p:cNvPr>
          <p:cNvSpPr txBox="1"/>
          <p:nvPr/>
        </p:nvSpPr>
        <p:spPr>
          <a:xfrm>
            <a:off x="-262548" y="2435151"/>
            <a:ext cx="12458473" cy="332398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CF600"/>
                </a:solidFill>
                <a:effectLst/>
                <a:uLnTx/>
                <a:uFillTx/>
                <a:latin typeface="Roboto"/>
                <a:ea typeface="Roboto"/>
                <a:cs typeface="Tahoma"/>
              </a:rPr>
              <a:t>Demonstrating Impact in </a:t>
            </a:r>
            <a:r>
              <a:rPr lang="en-GB" sz="4800" b="1" dirty="0">
                <a:solidFill>
                  <a:srgbClr val="FCF600"/>
                </a:solidFill>
                <a:latin typeface="Roboto"/>
                <a:ea typeface="Roboto"/>
                <a:cs typeface="Tahoma"/>
              </a:rPr>
              <a:t>PSHCE</a:t>
            </a:r>
            <a:endParaRPr kumimoji="0" lang="en-GB" sz="4800" b="1" i="0" u="none" strike="noStrike" kern="1200" cap="none" spc="0" normalizeH="0" baseline="0" noProof="0" dirty="0">
              <a:ln>
                <a:noFill/>
              </a:ln>
              <a:solidFill>
                <a:srgbClr val="FCF600"/>
              </a:solidFill>
              <a:effectLst/>
              <a:uLnTx/>
              <a:uFillTx/>
              <a:latin typeface="Roboto" panose="02000000000000000000" pitchFamily="2" charset="0"/>
              <a:ea typeface="Roboto" panose="02000000000000000000" pitchFamily="2" charset="0"/>
              <a:cs typeface="Tahoma"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800" b="1" dirty="0">
                <a:solidFill>
                  <a:srgbClr val="FCF600"/>
                </a:solidFill>
                <a:latin typeface="Roboto"/>
                <a:ea typeface="Roboto"/>
                <a:cs typeface="Tahoma"/>
              </a:rPr>
              <a:t>Park Lane School</a:t>
            </a:r>
            <a:endParaRPr lang="en-GB" sz="3800" b="1" i="0" u="none" strike="noStrike" kern="1200" cap="none" spc="0" normalizeH="0" baseline="0" noProof="0" dirty="0">
              <a:ln>
                <a:noFill/>
              </a:ln>
              <a:solidFill>
                <a:srgbClr val="FCF600"/>
              </a:solidFill>
              <a:effectLst/>
              <a:uLnTx/>
              <a:uFillTx/>
              <a:latin typeface="Roboto"/>
              <a:ea typeface="Roboto"/>
              <a:cs typeface="Tahoma"/>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FCF600"/>
              </a:solidFill>
              <a:effectLst/>
              <a:uLnTx/>
              <a:uFillTx/>
              <a:latin typeface="Roboto" panose="02000000000000000000" pitchFamily="2" charset="0"/>
              <a:ea typeface="Roboto" panose="02000000000000000000" pitchFamily="2" charset="0"/>
              <a:cs typeface="Tahoma"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800" b="1" dirty="0">
                <a:solidFill>
                  <a:srgbClr val="FCF600"/>
                </a:solidFill>
                <a:latin typeface="Roboto"/>
                <a:ea typeface="Roboto"/>
                <a:cs typeface="Tahoma"/>
              </a:rPr>
              <a:t>Katy Wadsworth</a:t>
            </a:r>
            <a:endParaRPr lang="en-GB" sz="3800" b="1" i="0" u="none" strike="noStrike" kern="1200" cap="none" spc="0" normalizeH="0" baseline="0" noProof="0" dirty="0">
              <a:ln>
                <a:noFill/>
              </a:ln>
              <a:solidFill>
                <a:srgbClr val="FCF600"/>
              </a:solidFill>
              <a:effectLst/>
              <a:uLnTx/>
              <a:uFillTx/>
              <a:latin typeface="Roboto" panose="02000000000000000000" pitchFamily="2" charset="0"/>
              <a:ea typeface="Roboto" panose="02000000000000000000" pitchFamily="2" charset="0"/>
              <a:cs typeface="Tahoma" pitchFamily="34" charset="0"/>
            </a:endParaRPr>
          </a:p>
          <a:p>
            <a:pPr algn="ctr">
              <a:defRPr/>
            </a:pPr>
            <a:r>
              <a:rPr lang="en-GB" sz="3800" b="1" dirty="0">
                <a:solidFill>
                  <a:srgbClr val="FCF600"/>
                </a:solidFill>
                <a:latin typeface="Roboto"/>
                <a:ea typeface="Roboto"/>
                <a:cs typeface="Tahoma"/>
              </a:rPr>
              <a:t>2022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FCF600"/>
              </a:solidFill>
              <a:effectLst/>
              <a:uLnTx/>
              <a:uFillTx/>
              <a:latin typeface="Roboto" panose="02000000000000000000" pitchFamily="2" charset="0"/>
              <a:ea typeface="Roboto" panose="02000000000000000000" pitchFamily="2" charset="0"/>
              <a:cs typeface="Tahoma"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400" b="1" i="0" u="none" strike="noStrike" kern="1200" cap="none" spc="0" normalizeH="0" baseline="0" noProof="0">
              <a:ln>
                <a:noFill/>
              </a:ln>
              <a:solidFill>
                <a:srgbClr val="FCF600"/>
              </a:solidFill>
              <a:effectLst/>
              <a:uLnTx/>
              <a:uFillTx/>
              <a:latin typeface="Roboto" panose="02000000000000000000" pitchFamily="2" charset="0"/>
              <a:ea typeface="Roboto" panose="02000000000000000000" pitchFamily="2" charset="0"/>
              <a:cs typeface="Tahoma" pitchFamily="34" charset="0"/>
            </a:endParaRPr>
          </a:p>
        </p:txBody>
      </p:sp>
    </p:spTree>
    <p:extLst>
      <p:ext uri="{BB962C8B-B14F-4D97-AF65-F5344CB8AC3E}">
        <p14:creationId xmlns:p14="http://schemas.microsoft.com/office/powerpoint/2010/main" val="7688848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C862EB4-7823-4557-AAB5-960191AAE83D}"/>
              </a:ext>
            </a:extLst>
          </p:cNvPr>
          <p:cNvSpPr/>
          <p:nvPr/>
        </p:nvSpPr>
        <p:spPr>
          <a:xfrm>
            <a:off x="0" y="0"/>
            <a:ext cx="12196159" cy="1123162"/>
          </a:xfrm>
          <a:prstGeom prst="rect">
            <a:avLst/>
          </a:prstGeom>
          <a:solidFill>
            <a:srgbClr val="173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3600" b="1" i="0" u="none" strike="noStrike" kern="1200" cap="none" spc="0" normalizeH="0" baseline="0" noProof="0">
                <a:ln>
                  <a:noFill/>
                </a:ln>
                <a:solidFill>
                  <a:schemeClr val="bg1"/>
                </a:solidFill>
                <a:effectLst/>
                <a:uLnTx/>
                <a:uFillTx/>
                <a:latin typeface="Roboto Light "/>
                <a:ea typeface="Tahoma" panose="020B0604030504040204" pitchFamily="34" charset="0"/>
                <a:cs typeface="Tahoma" panose="020B0604030504040204" pitchFamily="34" charset="0"/>
              </a:rPr>
              <a:t>  </a:t>
            </a:r>
          </a:p>
        </p:txBody>
      </p:sp>
      <p:sp>
        <p:nvSpPr>
          <p:cNvPr id="2" name="Title 1">
            <a:extLst>
              <a:ext uri="{FF2B5EF4-FFF2-40B4-BE49-F238E27FC236}">
                <a16:creationId xmlns:a16="http://schemas.microsoft.com/office/drawing/2014/main" id="{0B6C07ED-1FD3-4BEB-ADE3-8C1CA1681133}"/>
              </a:ext>
            </a:extLst>
          </p:cNvPr>
          <p:cNvSpPr>
            <a:spLocks noGrp="1"/>
          </p:cNvSpPr>
          <p:nvPr>
            <p:ph type="title"/>
          </p:nvPr>
        </p:nvSpPr>
        <p:spPr>
          <a:xfrm>
            <a:off x="247934" y="60960"/>
            <a:ext cx="11944066" cy="1143000"/>
          </a:xfrm>
        </p:spPr>
        <p:txBody>
          <a:bodyPr lIns="91440" tIns="45720" rIns="91440" bIns="45720" anchor="t"/>
          <a:lstStyle/>
          <a:p>
            <a:r>
              <a:rPr lang="en-GB" sz="2800" b="1">
                <a:solidFill>
                  <a:schemeClr val="bg1"/>
                </a:solidFill>
                <a:latin typeface="Roboto"/>
                <a:ea typeface="Roboto"/>
                <a:cs typeface="Tahoma"/>
              </a:rPr>
              <a:t>Elements of PSHCE inc. pupils’ wider safety, economic knowledge, understanding of technology </a:t>
            </a:r>
            <a:endParaRPr lang="en-GB" sz="2800" b="1">
              <a:solidFill>
                <a:schemeClr val="bg1"/>
              </a:solidFill>
              <a:latin typeface="Roboto" panose="02000000000000000000" pitchFamily="2" charset="0"/>
              <a:ea typeface="Roboto" panose="02000000000000000000" pitchFamily="2" charset="0"/>
            </a:endParaRPr>
          </a:p>
        </p:txBody>
      </p:sp>
      <p:sp>
        <p:nvSpPr>
          <p:cNvPr id="6" name="Rectangle 5">
            <a:extLst>
              <a:ext uri="{FF2B5EF4-FFF2-40B4-BE49-F238E27FC236}">
                <a16:creationId xmlns:a16="http://schemas.microsoft.com/office/drawing/2014/main" id="{27C02D4C-4F45-4E5C-AD0A-6BA87DC295AA}"/>
              </a:ext>
            </a:extLst>
          </p:cNvPr>
          <p:cNvSpPr/>
          <p:nvPr/>
        </p:nvSpPr>
        <p:spPr>
          <a:xfrm>
            <a:off x="3336878" y="6391656"/>
            <a:ext cx="8855122" cy="466344"/>
          </a:xfrm>
          <a:prstGeom prst="rect">
            <a:avLst/>
          </a:prstGeom>
          <a:solidFill>
            <a:srgbClr val="173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2C3927D-D1B6-2A32-4EDD-C65AE87B772D}"/>
              </a:ext>
            </a:extLst>
          </p:cNvPr>
          <p:cNvSpPr txBox="1"/>
          <p:nvPr/>
        </p:nvSpPr>
        <p:spPr>
          <a:xfrm>
            <a:off x="633663" y="1526005"/>
            <a:ext cx="9942094"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sz="2000">
                <a:cs typeface="Calibri"/>
              </a:rPr>
              <a:t>Just like PSHCE appears on every scheme of work under SMSC and Preparing for Adulthood, ICT also features with special focus on e-Safety in all our teaching. </a:t>
            </a:r>
            <a:endParaRPr lang="en-US" sz="2000">
              <a:cs typeface="Calibri"/>
            </a:endParaRPr>
          </a:p>
          <a:p>
            <a:pPr marL="285750" indent="-285750">
              <a:buFont typeface="Arial"/>
              <a:buChar char="•"/>
            </a:pPr>
            <a:r>
              <a:rPr lang="en-GB" sz="2000">
                <a:cs typeface="Calibri"/>
              </a:rPr>
              <a:t>Whilst our IT provider and coordinator ensures that the internet is safe for use in school, we also have a responsibility to teach computer safety in the wider world </a:t>
            </a:r>
          </a:p>
          <a:p>
            <a:pPr marL="285750" indent="-285750">
              <a:buFont typeface="Arial"/>
              <a:buChar char="•"/>
            </a:pPr>
            <a:r>
              <a:rPr lang="en-GB" sz="2000">
                <a:cs typeface="Calibri"/>
              </a:rPr>
              <a:t>The teaching of e-Safety is written into the Challenge schemes of work by the ICT coordinator and the understanding is monitored on Evidence for Learning.</a:t>
            </a:r>
          </a:p>
        </p:txBody>
      </p:sp>
      <p:sp>
        <p:nvSpPr>
          <p:cNvPr id="10" name="TextBox 9">
            <a:extLst>
              <a:ext uri="{FF2B5EF4-FFF2-40B4-BE49-F238E27FC236}">
                <a16:creationId xmlns:a16="http://schemas.microsoft.com/office/drawing/2014/main" id="{4B028E13-CC37-BE5A-BC94-C853ADE4B77E}"/>
              </a:ext>
            </a:extLst>
          </p:cNvPr>
          <p:cNvSpPr txBox="1"/>
          <p:nvPr/>
        </p:nvSpPr>
        <p:spPr>
          <a:xfrm>
            <a:off x="633663" y="3431005"/>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Curriculum Safety Policy 2021</a:t>
            </a:r>
            <a:endParaRPr lang="en-US">
              <a:cs typeface="Calibri"/>
            </a:endParaRPr>
          </a:p>
        </p:txBody>
      </p:sp>
      <p:sp>
        <p:nvSpPr>
          <p:cNvPr id="11" name="TextBox 10">
            <a:extLst>
              <a:ext uri="{FF2B5EF4-FFF2-40B4-BE49-F238E27FC236}">
                <a16:creationId xmlns:a16="http://schemas.microsoft.com/office/drawing/2014/main" id="{F34AA72C-4C27-7F11-362B-CDFA5A7E0A44}"/>
              </a:ext>
            </a:extLst>
          </p:cNvPr>
          <p:cNvSpPr txBox="1"/>
          <p:nvPr/>
        </p:nvSpPr>
        <p:spPr>
          <a:xfrm>
            <a:off x="4844716" y="347111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4"/>
              </a:rPr>
              <a:t>Social Media Policy 2021</a:t>
            </a:r>
            <a:endParaRPr lang="en-US">
              <a:cs typeface="Calibri"/>
            </a:endParaRPr>
          </a:p>
        </p:txBody>
      </p:sp>
      <p:sp>
        <p:nvSpPr>
          <p:cNvPr id="12" name="TextBox 11">
            <a:extLst>
              <a:ext uri="{FF2B5EF4-FFF2-40B4-BE49-F238E27FC236}">
                <a16:creationId xmlns:a16="http://schemas.microsoft.com/office/drawing/2014/main" id="{32384BC6-0024-C4A2-9B53-8961A68211A9}"/>
              </a:ext>
            </a:extLst>
          </p:cNvPr>
          <p:cNvSpPr txBox="1"/>
          <p:nvPr/>
        </p:nvSpPr>
        <p:spPr>
          <a:xfrm>
            <a:off x="8875295" y="3431005"/>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5"/>
              </a:rPr>
              <a:t>e-Safety Policy (school website)</a:t>
            </a:r>
            <a:endParaRPr lang="en-US"/>
          </a:p>
        </p:txBody>
      </p:sp>
    </p:spTree>
    <p:extLst>
      <p:ext uri="{BB962C8B-B14F-4D97-AF65-F5344CB8AC3E}">
        <p14:creationId xmlns:p14="http://schemas.microsoft.com/office/powerpoint/2010/main" val="13124063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C862EB4-7823-4557-AAB5-960191AAE83D}"/>
              </a:ext>
            </a:extLst>
          </p:cNvPr>
          <p:cNvSpPr/>
          <p:nvPr/>
        </p:nvSpPr>
        <p:spPr>
          <a:xfrm>
            <a:off x="0" y="0"/>
            <a:ext cx="12196159" cy="1123162"/>
          </a:xfrm>
          <a:prstGeom prst="rect">
            <a:avLst/>
          </a:prstGeom>
          <a:solidFill>
            <a:srgbClr val="173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3600" b="1" i="0" u="none" strike="noStrike" kern="1200" cap="none" spc="0" normalizeH="0" baseline="0" noProof="0">
                <a:ln>
                  <a:noFill/>
                </a:ln>
                <a:solidFill>
                  <a:schemeClr val="bg1"/>
                </a:solidFill>
                <a:effectLst/>
                <a:uLnTx/>
                <a:uFillTx/>
                <a:latin typeface="Roboto Light "/>
                <a:ea typeface="Tahoma" panose="020B0604030504040204" pitchFamily="34" charset="0"/>
                <a:cs typeface="Tahoma" panose="020B0604030504040204" pitchFamily="34" charset="0"/>
              </a:rPr>
              <a:t>  </a:t>
            </a:r>
          </a:p>
        </p:txBody>
      </p:sp>
      <p:sp>
        <p:nvSpPr>
          <p:cNvPr id="2" name="Title 1">
            <a:extLst>
              <a:ext uri="{FF2B5EF4-FFF2-40B4-BE49-F238E27FC236}">
                <a16:creationId xmlns:a16="http://schemas.microsoft.com/office/drawing/2014/main" id="{0B6C07ED-1FD3-4BEB-ADE3-8C1CA1681133}"/>
              </a:ext>
            </a:extLst>
          </p:cNvPr>
          <p:cNvSpPr>
            <a:spLocks noGrp="1"/>
          </p:cNvSpPr>
          <p:nvPr>
            <p:ph type="title"/>
          </p:nvPr>
        </p:nvSpPr>
        <p:spPr>
          <a:xfrm>
            <a:off x="247934" y="60960"/>
            <a:ext cx="11944066" cy="1143000"/>
          </a:xfrm>
        </p:spPr>
        <p:txBody>
          <a:bodyPr lIns="91440" tIns="45720" rIns="91440" bIns="45720" anchor="t"/>
          <a:lstStyle/>
          <a:p>
            <a:r>
              <a:rPr lang="en-GB" sz="4200" b="1">
                <a:solidFill>
                  <a:schemeClr val="bg1"/>
                </a:solidFill>
                <a:latin typeface="Roboto"/>
                <a:ea typeface="Roboto"/>
                <a:cs typeface="Tahoma"/>
              </a:rPr>
              <a:t>Citizenship Intent</a:t>
            </a:r>
          </a:p>
        </p:txBody>
      </p:sp>
      <p:sp>
        <p:nvSpPr>
          <p:cNvPr id="6" name="Rectangle 5">
            <a:extLst>
              <a:ext uri="{FF2B5EF4-FFF2-40B4-BE49-F238E27FC236}">
                <a16:creationId xmlns:a16="http://schemas.microsoft.com/office/drawing/2014/main" id="{27C02D4C-4F45-4E5C-AD0A-6BA87DC295AA}"/>
              </a:ext>
            </a:extLst>
          </p:cNvPr>
          <p:cNvSpPr/>
          <p:nvPr/>
        </p:nvSpPr>
        <p:spPr>
          <a:xfrm>
            <a:off x="3336878" y="6391656"/>
            <a:ext cx="8855122" cy="466344"/>
          </a:xfrm>
          <a:prstGeom prst="rect">
            <a:avLst/>
          </a:prstGeom>
          <a:solidFill>
            <a:srgbClr val="173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90FF8AF-F9B9-7C06-A6B5-CF1625C0F574}"/>
              </a:ext>
            </a:extLst>
          </p:cNvPr>
          <p:cNvSpPr txBox="1"/>
          <p:nvPr/>
        </p:nvSpPr>
        <p:spPr>
          <a:xfrm>
            <a:off x="453189" y="1526005"/>
            <a:ext cx="8508331"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ea typeface="+mn-lt"/>
                <a:cs typeface="+mn-lt"/>
              </a:rPr>
              <a:t>Citizenship Schemes of Work for Key Stage 3 &amp; 4 are developed in conjunction with class teachers and the subject coordinator.</a:t>
            </a:r>
            <a:endParaRPr lang="en-US"/>
          </a:p>
          <a:p>
            <a:r>
              <a:rPr lang="en-GB">
                <a:ea typeface="+mn-lt"/>
                <a:cs typeface="+mn-lt"/>
              </a:rPr>
              <a:t>In addition, KS3 work through units form the New Horizons workbooks.</a:t>
            </a:r>
            <a:endParaRPr lang="en-GB"/>
          </a:p>
          <a:p>
            <a:r>
              <a:rPr lang="en-GB">
                <a:ea typeface="+mn-lt"/>
                <a:cs typeface="+mn-lt"/>
              </a:rPr>
              <a:t>Students in KS4 and 6th Form work on units of work from an externally accredited qualification. There are several of these which link into areas of PSHCE. For example, Dealing with Problems, Developing Independent Living Skills, Keeping Safe, Personal Presentation, Developing Skills for the Workplace, Being Healthy.</a:t>
            </a:r>
            <a:endParaRPr lang="en-GB"/>
          </a:p>
          <a:p>
            <a:endParaRPr lang="en-GB">
              <a:ea typeface="+mn-lt"/>
              <a:cs typeface="+mn-lt"/>
            </a:endParaRPr>
          </a:p>
          <a:p>
            <a:endParaRPr lang="en-GB">
              <a:ea typeface="+mn-lt"/>
              <a:cs typeface="+mn-lt"/>
            </a:endParaRPr>
          </a:p>
          <a:p>
            <a:r>
              <a:rPr lang="en-GB">
                <a:ea typeface="+mn-lt"/>
                <a:cs typeface="+mn-lt"/>
              </a:rPr>
              <a:t>Preparing for Adulthood</a:t>
            </a:r>
            <a:endParaRPr lang="en-US">
              <a:cs typeface="Calibri"/>
            </a:endParaRPr>
          </a:p>
          <a:p>
            <a:r>
              <a:rPr lang="en-GB">
                <a:ea typeface="+mn-lt"/>
                <a:cs typeface="+mn-lt"/>
              </a:rPr>
              <a:t>All schemes of work have a strong thread of activities and desired outcomes that support Preparing for Adulthood. Our primary aim for all our pupils is to equip them with skills for life beyond Park Lane School. PSHCE plays a big part in this with importance on teaching students how to be safe, how to look after themselves, how to stay fit and healthy, how to manage their mental health and ultimately how to live with as much independence as possible.</a:t>
            </a:r>
            <a:endParaRPr lang="en-GB"/>
          </a:p>
          <a:p>
            <a:pPr algn="l"/>
            <a:endParaRPr lang="en-GB">
              <a:cs typeface="Calibri"/>
            </a:endParaRPr>
          </a:p>
        </p:txBody>
      </p:sp>
      <p:sp>
        <p:nvSpPr>
          <p:cNvPr id="10" name="TextBox 9">
            <a:extLst>
              <a:ext uri="{FF2B5EF4-FFF2-40B4-BE49-F238E27FC236}">
                <a16:creationId xmlns:a16="http://schemas.microsoft.com/office/drawing/2014/main" id="{51691AEE-A721-727B-5E72-63DD855D015B}"/>
              </a:ext>
            </a:extLst>
          </p:cNvPr>
          <p:cNvSpPr txBox="1"/>
          <p:nvPr/>
        </p:nvSpPr>
        <p:spPr>
          <a:xfrm>
            <a:off x="9236242" y="1876926"/>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PSHCE policy including Citizenship</a:t>
            </a:r>
            <a:endParaRPr lang="en-US">
              <a:cs typeface="Calibri"/>
            </a:endParaRPr>
          </a:p>
        </p:txBody>
      </p:sp>
    </p:spTree>
    <p:extLst>
      <p:ext uri="{BB962C8B-B14F-4D97-AF65-F5344CB8AC3E}">
        <p14:creationId xmlns:p14="http://schemas.microsoft.com/office/powerpoint/2010/main" val="871758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C862EB4-7823-4557-AAB5-960191AAE83D}"/>
              </a:ext>
            </a:extLst>
          </p:cNvPr>
          <p:cNvSpPr/>
          <p:nvPr/>
        </p:nvSpPr>
        <p:spPr>
          <a:xfrm>
            <a:off x="0" y="0"/>
            <a:ext cx="12196159" cy="1123162"/>
          </a:xfrm>
          <a:prstGeom prst="rect">
            <a:avLst/>
          </a:prstGeom>
          <a:solidFill>
            <a:srgbClr val="173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3600" b="1" i="0" u="none" strike="noStrike" kern="1200" cap="none" spc="0" normalizeH="0" baseline="0" noProof="0">
                <a:ln>
                  <a:noFill/>
                </a:ln>
                <a:solidFill>
                  <a:schemeClr val="bg1"/>
                </a:solidFill>
                <a:effectLst/>
                <a:uLnTx/>
                <a:uFillTx/>
                <a:latin typeface="Roboto Light "/>
                <a:ea typeface="Tahoma" panose="020B0604030504040204" pitchFamily="34" charset="0"/>
                <a:cs typeface="Tahoma" panose="020B0604030504040204" pitchFamily="34" charset="0"/>
              </a:rPr>
              <a:t>  </a:t>
            </a:r>
          </a:p>
        </p:txBody>
      </p:sp>
      <p:sp>
        <p:nvSpPr>
          <p:cNvPr id="2" name="Title 1">
            <a:extLst>
              <a:ext uri="{FF2B5EF4-FFF2-40B4-BE49-F238E27FC236}">
                <a16:creationId xmlns:a16="http://schemas.microsoft.com/office/drawing/2014/main" id="{0B6C07ED-1FD3-4BEB-ADE3-8C1CA1681133}"/>
              </a:ext>
            </a:extLst>
          </p:cNvPr>
          <p:cNvSpPr>
            <a:spLocks noGrp="1"/>
          </p:cNvSpPr>
          <p:nvPr>
            <p:ph type="title"/>
          </p:nvPr>
        </p:nvSpPr>
        <p:spPr>
          <a:xfrm>
            <a:off x="247934" y="60960"/>
            <a:ext cx="11944066" cy="1143000"/>
          </a:xfrm>
        </p:spPr>
        <p:txBody>
          <a:bodyPr lIns="91440" tIns="45720" rIns="91440" bIns="45720" anchor="t"/>
          <a:lstStyle/>
          <a:p>
            <a:r>
              <a:rPr lang="en-GB" sz="4200" b="1">
                <a:solidFill>
                  <a:schemeClr val="bg1"/>
                </a:solidFill>
                <a:latin typeface="Roboto"/>
                <a:ea typeface="Roboto"/>
                <a:cs typeface="Tahoma"/>
              </a:rPr>
              <a:t>Character, resilience &amp; confidence Intent</a:t>
            </a:r>
            <a:endParaRPr lang="en-GB" sz="4200" b="1">
              <a:solidFill>
                <a:schemeClr val="bg1"/>
              </a:solidFill>
              <a:latin typeface="Roboto" panose="02000000000000000000" pitchFamily="2" charset="0"/>
              <a:ea typeface="Roboto" panose="02000000000000000000" pitchFamily="2" charset="0"/>
            </a:endParaRPr>
          </a:p>
        </p:txBody>
      </p:sp>
      <p:sp>
        <p:nvSpPr>
          <p:cNvPr id="6" name="Rectangle 5">
            <a:extLst>
              <a:ext uri="{FF2B5EF4-FFF2-40B4-BE49-F238E27FC236}">
                <a16:creationId xmlns:a16="http://schemas.microsoft.com/office/drawing/2014/main" id="{27C02D4C-4F45-4E5C-AD0A-6BA87DC295AA}"/>
              </a:ext>
            </a:extLst>
          </p:cNvPr>
          <p:cNvSpPr/>
          <p:nvPr/>
        </p:nvSpPr>
        <p:spPr>
          <a:xfrm>
            <a:off x="3336878" y="6391656"/>
            <a:ext cx="8855122" cy="466344"/>
          </a:xfrm>
          <a:prstGeom prst="rect">
            <a:avLst/>
          </a:prstGeom>
          <a:solidFill>
            <a:srgbClr val="173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6F0961D-6E18-3EF0-D987-A3207E49F558}"/>
              </a:ext>
            </a:extLst>
          </p:cNvPr>
          <p:cNvSpPr txBox="1"/>
          <p:nvPr/>
        </p:nvSpPr>
        <p:spPr>
          <a:xfrm>
            <a:off x="433137" y="1395662"/>
            <a:ext cx="11175330"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a:cs typeface="Calibri"/>
              </a:rPr>
              <a:t>Park Lane School plays a huge role in developing the character of its pupils through the teaching of PSHCE and through the enrichment provided across the curriculum. </a:t>
            </a:r>
            <a:endParaRPr lang="en-US"/>
          </a:p>
          <a:p>
            <a:pPr marL="285750" indent="-285750">
              <a:buFont typeface="Arial"/>
              <a:buChar char="•"/>
            </a:pPr>
            <a:r>
              <a:rPr lang="en-GB">
                <a:cs typeface="Calibri"/>
              </a:rPr>
              <a:t>Park Lane has extremely high expectations of all its pupils and the pupils in turn live up to those expectations on a daily basis. </a:t>
            </a:r>
          </a:p>
          <a:p>
            <a:pPr marL="285750" indent="-285750">
              <a:buFont typeface="Arial"/>
              <a:buChar char="•"/>
            </a:pPr>
            <a:r>
              <a:rPr lang="en-GB">
                <a:cs typeface="Calibri"/>
              </a:rPr>
              <a:t>We have a rich offer of SMSC activities that the school gets together to celebrate a wide variety of British Values. These are shared on our website Gallery.</a:t>
            </a:r>
          </a:p>
          <a:p>
            <a:pPr marL="285750" indent="-285750">
              <a:buFont typeface="Arial"/>
              <a:buChar char="•"/>
            </a:pPr>
            <a:r>
              <a:rPr lang="en-GB">
                <a:cs typeface="Calibri"/>
              </a:rPr>
              <a:t>We have weekly celebration assemblies that the pupils look forward to and are eager to participate in. Certificates are given out for achievements over the week and important calendar celebrations and British Values are discussed.</a:t>
            </a:r>
            <a:endParaRPr lang="en-GB"/>
          </a:p>
          <a:p>
            <a:pPr marL="285750" indent="-285750">
              <a:buFont typeface="Arial"/>
              <a:buChar char="•"/>
            </a:pPr>
            <a:r>
              <a:rPr lang="en-GB">
                <a:cs typeface="Calibri"/>
              </a:rPr>
              <a:t>Each class has their own reward system for achievement in all areas and constant verbal feedback is offered throughout the day so that pupils are aware of their targets and if they are achieving them. </a:t>
            </a:r>
          </a:p>
          <a:p>
            <a:pPr marL="285750" indent="-285750">
              <a:buFont typeface="Arial"/>
              <a:buChar char="•"/>
            </a:pPr>
            <a:r>
              <a:rPr lang="en-GB">
                <a:cs typeface="Calibri"/>
              </a:rPr>
              <a:t>Preparing for Adulthood is a theme that runs right from EYFS in teaching our youngest pupils how sit on a chair and listen, communicate their needs and manage their personal care up to Sixth Form where pupils get the opportunity to have work experience, shop independently, practise skills for work and be parts of the community. </a:t>
            </a:r>
          </a:p>
          <a:p>
            <a:pPr marL="285750" indent="-285750">
              <a:buFont typeface="Arial"/>
              <a:buChar char="•"/>
            </a:pPr>
            <a:endParaRPr lang="en-GB">
              <a:cs typeface="Calibri"/>
            </a:endParaRPr>
          </a:p>
        </p:txBody>
      </p:sp>
      <p:sp>
        <p:nvSpPr>
          <p:cNvPr id="8" name="TextBox 7">
            <a:extLst>
              <a:ext uri="{FF2B5EF4-FFF2-40B4-BE49-F238E27FC236}">
                <a16:creationId xmlns:a16="http://schemas.microsoft.com/office/drawing/2014/main" id="{B15B7F65-DE6B-8CE0-ED75-920CDEC5E9D8}"/>
              </a:ext>
            </a:extLst>
          </p:cNvPr>
          <p:cNvSpPr txBox="1"/>
          <p:nvPr/>
        </p:nvSpPr>
        <p:spPr>
          <a:xfrm>
            <a:off x="8023058" y="5406189"/>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Park Lane School: Our Gallery</a:t>
            </a:r>
            <a:endParaRPr lang="en-US"/>
          </a:p>
        </p:txBody>
      </p:sp>
    </p:spTree>
    <p:extLst>
      <p:ext uri="{BB962C8B-B14F-4D97-AF65-F5344CB8AC3E}">
        <p14:creationId xmlns:p14="http://schemas.microsoft.com/office/powerpoint/2010/main" val="3936879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C862EB4-7823-4557-AAB5-960191AAE83D}"/>
              </a:ext>
            </a:extLst>
          </p:cNvPr>
          <p:cNvSpPr/>
          <p:nvPr/>
        </p:nvSpPr>
        <p:spPr>
          <a:xfrm>
            <a:off x="0" y="0"/>
            <a:ext cx="12196159" cy="1123162"/>
          </a:xfrm>
          <a:prstGeom prst="rect">
            <a:avLst/>
          </a:prstGeom>
          <a:solidFill>
            <a:srgbClr val="173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3600" b="1" i="0" u="none" strike="noStrike" kern="1200" cap="none" spc="0" normalizeH="0" baseline="0" noProof="0">
                <a:ln>
                  <a:noFill/>
                </a:ln>
                <a:solidFill>
                  <a:schemeClr val="bg1"/>
                </a:solidFill>
                <a:effectLst/>
                <a:uLnTx/>
                <a:uFillTx/>
                <a:latin typeface="Roboto Light "/>
                <a:ea typeface="Tahoma" panose="020B0604030504040204" pitchFamily="34" charset="0"/>
                <a:cs typeface="Tahoma" panose="020B0604030504040204" pitchFamily="34" charset="0"/>
              </a:rPr>
              <a:t>  </a:t>
            </a:r>
          </a:p>
        </p:txBody>
      </p:sp>
      <p:sp>
        <p:nvSpPr>
          <p:cNvPr id="2" name="Title 1">
            <a:extLst>
              <a:ext uri="{FF2B5EF4-FFF2-40B4-BE49-F238E27FC236}">
                <a16:creationId xmlns:a16="http://schemas.microsoft.com/office/drawing/2014/main" id="{0B6C07ED-1FD3-4BEB-ADE3-8C1CA1681133}"/>
              </a:ext>
            </a:extLst>
          </p:cNvPr>
          <p:cNvSpPr>
            <a:spLocks noGrp="1"/>
          </p:cNvSpPr>
          <p:nvPr>
            <p:ph type="title"/>
          </p:nvPr>
        </p:nvSpPr>
        <p:spPr>
          <a:xfrm>
            <a:off x="247934" y="60960"/>
            <a:ext cx="11944066" cy="1143000"/>
          </a:xfrm>
        </p:spPr>
        <p:txBody>
          <a:bodyPr lIns="91440" tIns="45720" rIns="91440" bIns="45720" anchor="t"/>
          <a:lstStyle/>
          <a:p>
            <a:r>
              <a:rPr lang="en-GB" sz="4200" b="1">
                <a:solidFill>
                  <a:schemeClr val="bg1"/>
                </a:solidFill>
                <a:latin typeface="Roboto"/>
                <a:ea typeface="Roboto"/>
                <a:cs typeface="Tahoma"/>
              </a:rPr>
              <a:t>SMSC Intent</a:t>
            </a:r>
            <a:endParaRPr lang="en-GB" sz="4200" b="1">
              <a:solidFill>
                <a:schemeClr val="bg1"/>
              </a:solidFill>
              <a:latin typeface="Roboto" panose="02000000000000000000" pitchFamily="2" charset="0"/>
              <a:ea typeface="Roboto" panose="02000000000000000000" pitchFamily="2" charset="0"/>
            </a:endParaRPr>
          </a:p>
        </p:txBody>
      </p:sp>
      <p:sp>
        <p:nvSpPr>
          <p:cNvPr id="6" name="Rectangle 5">
            <a:extLst>
              <a:ext uri="{FF2B5EF4-FFF2-40B4-BE49-F238E27FC236}">
                <a16:creationId xmlns:a16="http://schemas.microsoft.com/office/drawing/2014/main" id="{27C02D4C-4F45-4E5C-AD0A-6BA87DC295AA}"/>
              </a:ext>
            </a:extLst>
          </p:cNvPr>
          <p:cNvSpPr/>
          <p:nvPr/>
        </p:nvSpPr>
        <p:spPr>
          <a:xfrm>
            <a:off x="3336878" y="6391656"/>
            <a:ext cx="8855122" cy="466344"/>
          </a:xfrm>
          <a:prstGeom prst="rect">
            <a:avLst/>
          </a:prstGeom>
          <a:solidFill>
            <a:srgbClr val="173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337BFAE-A0B8-BD9B-8308-470ED2944C77}"/>
              </a:ext>
            </a:extLst>
          </p:cNvPr>
          <p:cNvSpPr txBox="1"/>
          <p:nvPr/>
        </p:nvSpPr>
        <p:spPr>
          <a:xfrm>
            <a:off x="579120" y="1303020"/>
            <a:ext cx="11262360" cy="59400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GB" sz="2000" dirty="0">
                <a:cs typeface="Calibri"/>
              </a:rPr>
              <a:t>SMSC is planned into everything that is taught at Park Lane School. </a:t>
            </a:r>
            <a:endParaRPr lang="en-US" sz="2000" dirty="0">
              <a:cs typeface="Calibri"/>
            </a:endParaRPr>
          </a:p>
          <a:p>
            <a:pPr marL="342900" indent="-342900">
              <a:buFont typeface="Arial"/>
              <a:buChar char="•"/>
            </a:pPr>
            <a:r>
              <a:rPr lang="en-GB" sz="2000" dirty="0">
                <a:cs typeface="Calibri"/>
              </a:rPr>
              <a:t>Our schemes of work highlight opportunities for opportunities across the key stages.</a:t>
            </a:r>
          </a:p>
          <a:p>
            <a:pPr marL="342900" indent="-342900">
              <a:buFont typeface="Arial"/>
              <a:buChar char="•"/>
            </a:pPr>
            <a:r>
              <a:rPr lang="en-GB" sz="2000" dirty="0">
                <a:cs typeface="Calibri"/>
              </a:rPr>
              <a:t>Subject leaders each have responsibility for organising special events in line with their subject such as charity days or whole school celebrations.</a:t>
            </a:r>
          </a:p>
          <a:p>
            <a:pPr marL="342900" indent="-342900">
              <a:buFont typeface="Arial"/>
              <a:buChar char="•"/>
            </a:pPr>
            <a:r>
              <a:rPr lang="en-GB" sz="2000" dirty="0">
                <a:cs typeface="Calibri"/>
              </a:rPr>
              <a:t>Teachers record lessons, activities, events and celebrations on the website gallery for all to enjoy and remember</a:t>
            </a:r>
          </a:p>
          <a:p>
            <a:pPr marL="342900" indent="-342900">
              <a:buFont typeface="Arial"/>
              <a:buChar char="•"/>
            </a:pPr>
            <a:r>
              <a:rPr lang="en-GB" sz="2000" dirty="0">
                <a:cs typeface="Calibri"/>
              </a:rPr>
              <a:t> These are celebrated in the weekly assemblies in which classes take turns to deliver a moral message on a theme. </a:t>
            </a:r>
          </a:p>
          <a:p>
            <a:pPr marL="342900" indent="-342900">
              <a:buFont typeface="Arial"/>
              <a:buChar char="•"/>
            </a:pPr>
            <a:r>
              <a:rPr lang="en-GB" sz="2000" dirty="0">
                <a:cs typeface="Calibri"/>
              </a:rPr>
              <a:t>Certificates are given out in assemblies for achievements against the high expectations we have for our pupils fostering a sense of pride in themselves.</a:t>
            </a:r>
          </a:p>
          <a:p>
            <a:pPr marL="342900" indent="-342900">
              <a:buFont typeface="Arial"/>
              <a:buChar char="•"/>
            </a:pPr>
            <a:r>
              <a:rPr lang="en-GB" sz="2000" dirty="0">
                <a:cs typeface="Calibri"/>
              </a:rPr>
              <a:t>The pupils devised the school rules, and each class has their own set of rules that the pupils are referred to as part of the high expectations for behaviour that we maintain. Training and regular support meetings for pupil behaviour are provided for staff teams. </a:t>
            </a:r>
          </a:p>
          <a:p>
            <a:pPr marL="342900" indent="-342900">
              <a:buFont typeface="Arial"/>
              <a:buChar char="•"/>
            </a:pPr>
            <a:r>
              <a:rPr lang="en-GB" sz="2000" dirty="0">
                <a:cs typeface="Calibri"/>
              </a:rPr>
              <a:t>The student council have monthly meetings to discuss SMSC matters that concern the school and vote to make decisions such as which charities to raise money for as the next event. </a:t>
            </a:r>
            <a:r>
              <a:rPr lang="en-US" sz="2000" dirty="0">
                <a:ea typeface="+mn-lt"/>
                <a:cs typeface="+mn-lt"/>
                <a:hlinkClick r:id="rId3"/>
              </a:rPr>
              <a:t>Park Lane School: Our Gallery</a:t>
            </a:r>
          </a:p>
          <a:p>
            <a:endParaRPr lang="en-US" sz="2000" dirty="0">
              <a:cs typeface="Calibri"/>
            </a:endParaRPr>
          </a:p>
          <a:p>
            <a:pPr marL="342900" indent="-342900">
              <a:buFont typeface="Arial"/>
              <a:buChar char="•"/>
            </a:pPr>
            <a:endParaRPr lang="en-GB" sz="2000">
              <a:cs typeface="Calibri"/>
            </a:endParaRPr>
          </a:p>
          <a:p>
            <a:pPr marL="342900" indent="-342900">
              <a:buFont typeface="Arial"/>
              <a:buChar char="•"/>
            </a:pPr>
            <a:endParaRPr lang="en-GB" sz="2000">
              <a:cs typeface="Calibri"/>
            </a:endParaRPr>
          </a:p>
        </p:txBody>
      </p:sp>
      <p:sp>
        <p:nvSpPr>
          <p:cNvPr id="3" name="TextBox 2">
            <a:extLst>
              <a:ext uri="{FF2B5EF4-FFF2-40B4-BE49-F238E27FC236}">
                <a16:creationId xmlns:a16="http://schemas.microsoft.com/office/drawing/2014/main" id="{020390F4-D0FD-6926-1BA0-263031A3C0C0}"/>
              </a:ext>
            </a:extLst>
          </p:cNvPr>
          <p:cNvSpPr txBox="1"/>
          <p:nvPr/>
        </p:nvSpPr>
        <p:spPr>
          <a:xfrm>
            <a:off x="5065295" y="585737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4"/>
              </a:rPr>
              <a:t>SMSC Policy</a:t>
            </a:r>
            <a:endParaRPr lang="en-US">
              <a:cs typeface="Calibri"/>
            </a:endParaRPr>
          </a:p>
        </p:txBody>
      </p:sp>
    </p:spTree>
    <p:extLst>
      <p:ext uri="{BB962C8B-B14F-4D97-AF65-F5344CB8AC3E}">
        <p14:creationId xmlns:p14="http://schemas.microsoft.com/office/powerpoint/2010/main" val="299386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C862EB4-7823-4557-AAB5-960191AAE83D}"/>
              </a:ext>
            </a:extLst>
          </p:cNvPr>
          <p:cNvSpPr/>
          <p:nvPr/>
        </p:nvSpPr>
        <p:spPr>
          <a:xfrm>
            <a:off x="0" y="0"/>
            <a:ext cx="12196159" cy="1123162"/>
          </a:xfrm>
          <a:prstGeom prst="rect">
            <a:avLst/>
          </a:prstGeom>
          <a:solidFill>
            <a:srgbClr val="173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3600" b="1" i="0" u="none" strike="noStrike" kern="1200" cap="none" spc="0" normalizeH="0" baseline="0" noProof="0">
                <a:ln>
                  <a:noFill/>
                </a:ln>
                <a:solidFill>
                  <a:schemeClr val="bg1"/>
                </a:solidFill>
                <a:effectLst/>
                <a:uLnTx/>
                <a:uFillTx/>
                <a:latin typeface="Roboto Light "/>
                <a:ea typeface="Tahoma" panose="020B0604030504040204" pitchFamily="34" charset="0"/>
                <a:cs typeface="Tahoma" panose="020B0604030504040204" pitchFamily="34" charset="0"/>
              </a:rPr>
              <a:t>  </a:t>
            </a:r>
          </a:p>
        </p:txBody>
      </p:sp>
      <p:sp>
        <p:nvSpPr>
          <p:cNvPr id="2" name="Title 1">
            <a:extLst>
              <a:ext uri="{FF2B5EF4-FFF2-40B4-BE49-F238E27FC236}">
                <a16:creationId xmlns:a16="http://schemas.microsoft.com/office/drawing/2014/main" id="{0B6C07ED-1FD3-4BEB-ADE3-8C1CA1681133}"/>
              </a:ext>
            </a:extLst>
          </p:cNvPr>
          <p:cNvSpPr>
            <a:spLocks noGrp="1"/>
          </p:cNvSpPr>
          <p:nvPr>
            <p:ph type="title"/>
          </p:nvPr>
        </p:nvSpPr>
        <p:spPr>
          <a:xfrm>
            <a:off x="247934" y="60960"/>
            <a:ext cx="11944066" cy="1143000"/>
          </a:xfrm>
        </p:spPr>
        <p:txBody>
          <a:bodyPr lIns="91440" tIns="45720" rIns="91440" bIns="45720" anchor="t"/>
          <a:lstStyle/>
          <a:p>
            <a:r>
              <a:rPr lang="en-GB" sz="4200" b="1">
                <a:solidFill>
                  <a:schemeClr val="bg1"/>
                </a:solidFill>
                <a:latin typeface="Roboto"/>
                <a:ea typeface="Roboto"/>
                <a:cs typeface="Tahoma"/>
              </a:rPr>
              <a:t>Wider Opportunities Intent </a:t>
            </a:r>
            <a:endParaRPr lang="en-GB" sz="4200" b="1">
              <a:solidFill>
                <a:schemeClr val="bg1"/>
              </a:solidFill>
              <a:latin typeface="Roboto" panose="02000000000000000000" pitchFamily="2" charset="0"/>
              <a:ea typeface="Roboto" panose="02000000000000000000" pitchFamily="2" charset="0"/>
            </a:endParaRPr>
          </a:p>
        </p:txBody>
      </p:sp>
      <p:sp>
        <p:nvSpPr>
          <p:cNvPr id="6" name="Rectangle 5">
            <a:extLst>
              <a:ext uri="{FF2B5EF4-FFF2-40B4-BE49-F238E27FC236}">
                <a16:creationId xmlns:a16="http://schemas.microsoft.com/office/drawing/2014/main" id="{27C02D4C-4F45-4E5C-AD0A-6BA87DC295AA}"/>
              </a:ext>
            </a:extLst>
          </p:cNvPr>
          <p:cNvSpPr/>
          <p:nvPr/>
        </p:nvSpPr>
        <p:spPr>
          <a:xfrm>
            <a:off x="3336878" y="6391656"/>
            <a:ext cx="8855122" cy="466344"/>
          </a:xfrm>
          <a:prstGeom prst="rect">
            <a:avLst/>
          </a:prstGeom>
          <a:solidFill>
            <a:srgbClr val="173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88FFB43-31D9-6555-3A5A-FA410B552DB1}"/>
              </a:ext>
            </a:extLst>
          </p:cNvPr>
          <p:cNvSpPr txBox="1"/>
          <p:nvPr/>
        </p:nvSpPr>
        <p:spPr>
          <a:xfrm>
            <a:off x="304800" y="1394460"/>
            <a:ext cx="11590020"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We are returning to normality after the pandemic and therefore increasing our extra-curricular opportunities and wrap around care. Our intent is that the pupils have access to a wide range of opportunities to grow as citizens and strengthen their emerging characters. </a:t>
            </a:r>
            <a:endParaRPr lang="en-US">
              <a:cs typeface="Calibri"/>
            </a:endParaRPr>
          </a:p>
          <a:p>
            <a:endParaRPr lang="en-GB">
              <a:cs typeface="Calibri"/>
            </a:endParaRPr>
          </a:p>
          <a:p>
            <a:pPr marL="285750" indent="-285750">
              <a:buFont typeface="Arial"/>
              <a:buChar char="•"/>
            </a:pPr>
            <a:r>
              <a:rPr lang="en-GB">
                <a:cs typeface="Calibri"/>
              </a:rPr>
              <a:t>We have successfully run an after-school film club for many years which is always well attended</a:t>
            </a:r>
          </a:p>
          <a:p>
            <a:pPr marL="285750" indent="-285750">
              <a:buFont typeface="Arial"/>
              <a:buChar char="•"/>
            </a:pPr>
            <a:r>
              <a:rPr lang="en-GB">
                <a:cs typeface="Calibri"/>
              </a:rPr>
              <a:t>We have recently extended our out of school offer to breakfast club three mornings a week for which attendance is increasing. </a:t>
            </a:r>
          </a:p>
          <a:p>
            <a:pPr marL="285750" indent="-285750">
              <a:buFont typeface="Arial"/>
              <a:buChar char="•"/>
            </a:pPr>
            <a:r>
              <a:rPr lang="en-GB">
                <a:cs typeface="Calibri"/>
              </a:rPr>
              <a:t>Our lunchtime clubs now include football, choir and multi sports and soon our ICT club will also be revived. These are run by school staff with special interests and external providers who come in to offer a community link with the local football club</a:t>
            </a:r>
          </a:p>
          <a:p>
            <a:pPr marL="285750" indent="-285750">
              <a:buFont typeface="Arial"/>
              <a:buChar char="•"/>
            </a:pPr>
            <a:r>
              <a:rPr lang="en-GB">
                <a:cs typeface="Calibri"/>
              </a:rPr>
              <a:t>We have links with the neighbouring high school where until very recently we had a classroom base, and we utilise their performance hall for our Christmas performance. We also have a long-standing link with another local high school to share teaching of the arts. We have recently forged a new link with the local public school who have a class in to use their excellent swimming facilities and bush craft area as well as occasional cricket sessions </a:t>
            </a:r>
            <a:endParaRPr lang="en-GB">
              <a:ea typeface="+mn-lt"/>
              <a:cs typeface="+mn-lt"/>
            </a:endParaRPr>
          </a:p>
          <a:p>
            <a:pPr marL="285750" indent="-285750">
              <a:buFont typeface="Arial"/>
              <a:buChar char="•"/>
            </a:pPr>
            <a:endParaRPr lang="en-GB">
              <a:ea typeface="+mn-lt"/>
              <a:cs typeface="+mn-lt"/>
            </a:endParaRPr>
          </a:p>
          <a:p>
            <a:r>
              <a:rPr lang="en-GB">
                <a:ea typeface="+mn-lt"/>
                <a:cs typeface="+mn-lt"/>
                <a:hlinkClick r:id="rId3"/>
              </a:rPr>
              <a:t>Park Lane Facebook page</a:t>
            </a:r>
            <a:endParaRPr lang="en-GB"/>
          </a:p>
          <a:p>
            <a:endParaRPr lang="en-GB">
              <a:cs typeface="Calibri"/>
            </a:endParaRPr>
          </a:p>
        </p:txBody>
      </p:sp>
    </p:spTree>
    <p:extLst>
      <p:ext uri="{BB962C8B-B14F-4D97-AF65-F5344CB8AC3E}">
        <p14:creationId xmlns:p14="http://schemas.microsoft.com/office/powerpoint/2010/main" val="850129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C862EB4-7823-4557-AAB5-960191AAE83D}"/>
              </a:ext>
            </a:extLst>
          </p:cNvPr>
          <p:cNvSpPr/>
          <p:nvPr/>
        </p:nvSpPr>
        <p:spPr>
          <a:xfrm>
            <a:off x="0" y="0"/>
            <a:ext cx="12196159" cy="1123162"/>
          </a:xfrm>
          <a:prstGeom prst="rect">
            <a:avLst/>
          </a:prstGeom>
          <a:solidFill>
            <a:srgbClr val="173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3600" b="1" i="0" u="none" strike="noStrike" kern="1200" cap="none" spc="0" normalizeH="0" baseline="0" noProof="0">
                <a:ln>
                  <a:noFill/>
                </a:ln>
                <a:solidFill>
                  <a:schemeClr val="bg1"/>
                </a:solidFill>
                <a:effectLst/>
                <a:uLnTx/>
                <a:uFillTx/>
                <a:latin typeface="Roboto Light "/>
                <a:ea typeface="Tahoma" panose="020B0604030504040204" pitchFamily="34" charset="0"/>
                <a:cs typeface="Tahoma" panose="020B0604030504040204" pitchFamily="34" charset="0"/>
              </a:rPr>
              <a:t>  </a:t>
            </a:r>
          </a:p>
        </p:txBody>
      </p:sp>
      <p:sp>
        <p:nvSpPr>
          <p:cNvPr id="2" name="Title 1">
            <a:extLst>
              <a:ext uri="{FF2B5EF4-FFF2-40B4-BE49-F238E27FC236}">
                <a16:creationId xmlns:a16="http://schemas.microsoft.com/office/drawing/2014/main" id="{0B6C07ED-1FD3-4BEB-ADE3-8C1CA1681133}"/>
              </a:ext>
            </a:extLst>
          </p:cNvPr>
          <p:cNvSpPr>
            <a:spLocks noGrp="1"/>
          </p:cNvSpPr>
          <p:nvPr>
            <p:ph type="title"/>
          </p:nvPr>
        </p:nvSpPr>
        <p:spPr>
          <a:xfrm>
            <a:off x="247934" y="60960"/>
            <a:ext cx="11944066" cy="1143000"/>
          </a:xfrm>
        </p:spPr>
        <p:txBody>
          <a:bodyPr/>
          <a:lstStyle/>
          <a:p>
            <a:r>
              <a:rPr lang="en-GB" sz="3800" b="1">
                <a:solidFill>
                  <a:schemeClr val="bg1"/>
                </a:solidFill>
                <a:latin typeface="Roboto" panose="02000000000000000000" pitchFamily="2" charset="0"/>
                <a:ea typeface="Roboto" panose="02000000000000000000" pitchFamily="2" charset="0"/>
              </a:rPr>
              <a:t>British Values, Inclusion &amp; Equality of Opportunity</a:t>
            </a:r>
          </a:p>
        </p:txBody>
      </p:sp>
      <p:sp>
        <p:nvSpPr>
          <p:cNvPr id="6" name="Rectangle 5">
            <a:extLst>
              <a:ext uri="{FF2B5EF4-FFF2-40B4-BE49-F238E27FC236}">
                <a16:creationId xmlns:a16="http://schemas.microsoft.com/office/drawing/2014/main" id="{27C02D4C-4F45-4E5C-AD0A-6BA87DC295AA}"/>
              </a:ext>
            </a:extLst>
          </p:cNvPr>
          <p:cNvSpPr/>
          <p:nvPr/>
        </p:nvSpPr>
        <p:spPr>
          <a:xfrm>
            <a:off x="3336878" y="6391656"/>
            <a:ext cx="8855122" cy="466344"/>
          </a:xfrm>
          <a:prstGeom prst="rect">
            <a:avLst/>
          </a:prstGeom>
          <a:solidFill>
            <a:srgbClr val="173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DE63E34-24B4-5943-C5DC-1C1924C34F54}"/>
              </a:ext>
            </a:extLst>
          </p:cNvPr>
          <p:cNvSpPr txBox="1"/>
          <p:nvPr/>
        </p:nvSpPr>
        <p:spPr>
          <a:xfrm>
            <a:off x="306421" y="1120976"/>
            <a:ext cx="11587262"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We are a Bronze level Rights Respecting School with the intention of progressing to Silver.</a:t>
            </a:r>
          </a:p>
          <a:p>
            <a:endParaRPr lang="en-GB">
              <a:cs typeface="Calibri"/>
            </a:endParaRPr>
          </a:p>
          <a:p>
            <a:r>
              <a:rPr lang="en-GB">
                <a:cs typeface="Calibri"/>
              </a:rPr>
              <a:t>Our intent is that our pupils experience democracy, law, liberty, respect and tolerance as they go into a world that we expect to respect them in return.</a:t>
            </a:r>
            <a:endParaRPr lang="en-US">
              <a:cs typeface="Calibri"/>
            </a:endParaRPr>
          </a:p>
          <a:p>
            <a:pPr>
              <a:buFont typeface="Arial"/>
            </a:pPr>
            <a:endParaRPr lang="en-GB">
              <a:cs typeface="Calibri"/>
            </a:endParaRPr>
          </a:p>
          <a:p>
            <a:pPr marL="285750" indent="-285750">
              <a:buFont typeface="Arial"/>
              <a:buChar char="•"/>
            </a:pPr>
            <a:r>
              <a:rPr lang="en-GB">
                <a:ea typeface="+mn-lt"/>
                <a:cs typeface="+mn-lt"/>
              </a:rPr>
              <a:t>To develop pupil’s confidence and self-esteem. </a:t>
            </a:r>
            <a:endParaRPr lang="en-GB">
              <a:cs typeface="Calibri"/>
            </a:endParaRPr>
          </a:p>
          <a:p>
            <a:pPr marL="285750" indent="-285750">
              <a:buFont typeface="Arial"/>
              <a:buChar char="•"/>
            </a:pPr>
            <a:r>
              <a:rPr lang="en-GB">
                <a:ea typeface="+mn-lt"/>
                <a:cs typeface="+mn-lt"/>
              </a:rPr>
              <a:t>To develop pupil’s knowledge about healthier and safer lifestyles in order that they are able to make informed decisions. </a:t>
            </a:r>
            <a:endParaRPr lang="en-GB">
              <a:cs typeface="Calibri"/>
            </a:endParaRPr>
          </a:p>
          <a:p>
            <a:pPr marL="285750" indent="-285750">
              <a:buFont typeface="Arial"/>
              <a:buChar char="•"/>
            </a:pPr>
            <a:r>
              <a:rPr lang="en-GB">
                <a:ea typeface="+mn-lt"/>
                <a:cs typeface="+mn-lt"/>
              </a:rPr>
              <a:t>To provide opportunities for young people to develop effective, fulfilling relationships. </a:t>
            </a:r>
            <a:endParaRPr lang="en-GB">
              <a:cs typeface="Calibri"/>
            </a:endParaRPr>
          </a:p>
          <a:p>
            <a:pPr marL="285750" indent="-285750">
              <a:buFont typeface="Arial"/>
              <a:buChar char="•"/>
            </a:pPr>
            <a:r>
              <a:rPr lang="en-GB">
                <a:ea typeface="+mn-lt"/>
                <a:cs typeface="+mn-lt"/>
              </a:rPr>
              <a:t>To provide opportunities for young people to develop an understanding of, and a respect for differences. </a:t>
            </a:r>
            <a:endParaRPr lang="en-GB">
              <a:cs typeface="Calibri"/>
            </a:endParaRPr>
          </a:p>
          <a:p>
            <a:pPr marL="285750" indent="-285750">
              <a:buFont typeface="Arial"/>
              <a:buChar char="•"/>
            </a:pPr>
            <a:r>
              <a:rPr lang="en-GB">
                <a:ea typeface="+mn-lt"/>
                <a:cs typeface="+mn-lt"/>
              </a:rPr>
              <a:t>To enable young people to develop the skills necessary to protect themselves from exploitation. </a:t>
            </a:r>
            <a:endParaRPr lang="en-GB">
              <a:cs typeface="Calibri"/>
            </a:endParaRPr>
          </a:p>
          <a:p>
            <a:pPr marL="285750" indent="-285750">
              <a:buFont typeface="Arial"/>
              <a:buChar char="•"/>
            </a:pPr>
            <a:r>
              <a:rPr lang="en-GB">
                <a:ea typeface="+mn-lt"/>
                <a:cs typeface="+mn-lt"/>
              </a:rPr>
              <a:t>To enable young people to develop the ability to understand the consequences of their decisions and actions. </a:t>
            </a:r>
            <a:endParaRPr lang="en-GB">
              <a:cs typeface="Calibri"/>
            </a:endParaRPr>
          </a:p>
          <a:p>
            <a:pPr marL="285750" indent="-285750">
              <a:buFont typeface="Arial"/>
              <a:buChar char="•"/>
            </a:pPr>
            <a:r>
              <a:rPr lang="en-GB">
                <a:ea typeface="+mn-lt"/>
                <a:cs typeface="+mn-lt"/>
              </a:rPr>
              <a:t>To develop pupil’s knowledge and understanding about the services that are available</a:t>
            </a:r>
            <a:endParaRPr lang="en-GB">
              <a:cs typeface="Calibri"/>
            </a:endParaRPr>
          </a:p>
          <a:p>
            <a:pPr marL="285750" indent="-285750">
              <a:buFont typeface="Arial,Sans-Serif"/>
              <a:buChar char="•"/>
            </a:pPr>
            <a:r>
              <a:rPr lang="en-GB">
                <a:ea typeface="+mn-lt"/>
                <a:cs typeface="+mn-lt"/>
              </a:rPr>
              <a:t>We celebrate differences and inclusion and without this we would not be the proud  and confident school body that we are. </a:t>
            </a:r>
            <a:endParaRPr lang="en-US">
              <a:ea typeface="+mn-lt"/>
              <a:cs typeface="+mn-lt"/>
            </a:endParaRPr>
          </a:p>
          <a:p>
            <a:pPr marL="285750" indent="-285750">
              <a:buFont typeface="Arial,Sans-Serif"/>
              <a:buChar char="•"/>
            </a:pPr>
            <a:r>
              <a:rPr lang="en-GB">
                <a:ea typeface="+mn-lt"/>
                <a:cs typeface="+mn-lt"/>
              </a:rPr>
              <a:t>We intend to equip our pupils with the resilience to be able to go out into the wider world beyond our safe walls.</a:t>
            </a:r>
            <a:endParaRPr lang="en-US">
              <a:ea typeface="+mn-lt"/>
              <a:cs typeface="+mn-lt"/>
            </a:endParaRPr>
          </a:p>
          <a:p>
            <a:pPr marL="285750" indent="-285750">
              <a:buFont typeface="Arial,Sans-Serif"/>
              <a:buChar char="•"/>
            </a:pPr>
            <a:r>
              <a:rPr lang="en-GB">
                <a:ea typeface="+mn-lt"/>
                <a:cs typeface="+mn-lt"/>
              </a:rPr>
              <a:t>Our curriculum teaches different cultures and religions giving the pupils a rich and rounded view of the world.</a:t>
            </a:r>
            <a:endParaRPr lang="en-GB"/>
          </a:p>
          <a:p>
            <a:pPr marL="285750" indent="-285750">
              <a:buFont typeface="Arial"/>
              <a:buChar char="•"/>
            </a:pPr>
            <a:r>
              <a:rPr lang="en-GB" sz="2400">
                <a:ea typeface="+mn-lt"/>
                <a:cs typeface="+mn-lt"/>
                <a:hlinkClick r:id="rId3"/>
              </a:rPr>
              <a:t>Link to curriculum planning</a:t>
            </a:r>
            <a:endParaRPr lang="en-GB" sz="2400">
              <a:cs typeface="Calibri"/>
            </a:endParaRPr>
          </a:p>
          <a:p>
            <a:pPr marL="285750" indent="-285750">
              <a:buFont typeface="Arial"/>
              <a:buChar char="•"/>
            </a:pPr>
            <a:endParaRPr lang="en-GB" sz="2400">
              <a:cs typeface="Calibri"/>
            </a:endParaRPr>
          </a:p>
          <a:p>
            <a:endParaRPr lang="en-GB" sz="2400">
              <a:cs typeface="Calibri"/>
            </a:endParaRPr>
          </a:p>
        </p:txBody>
      </p:sp>
    </p:spTree>
    <p:extLst>
      <p:ext uri="{BB962C8B-B14F-4D97-AF65-F5344CB8AC3E}">
        <p14:creationId xmlns:p14="http://schemas.microsoft.com/office/powerpoint/2010/main" val="10945767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6424D9-D6C3-41C0-93A8-06AD4A0B9858}"/>
              </a:ext>
            </a:extLst>
          </p:cNvPr>
          <p:cNvSpPr/>
          <p:nvPr/>
        </p:nvSpPr>
        <p:spPr>
          <a:xfrm>
            <a:off x="0" y="-10412"/>
            <a:ext cx="12196159" cy="1123162"/>
          </a:xfrm>
          <a:prstGeom prst="rect">
            <a:avLst/>
          </a:prstGeom>
          <a:solidFill>
            <a:srgbClr val="173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3600" b="1" i="0" u="none" strike="noStrike" kern="1200" cap="none" spc="0" normalizeH="0" baseline="0" noProof="0">
                <a:ln>
                  <a:noFill/>
                </a:ln>
                <a:solidFill>
                  <a:srgbClr val="FFFFFF"/>
                </a:solidFill>
                <a:effectLst/>
                <a:uLnTx/>
                <a:uFillTx/>
                <a:latin typeface="Roboto Light "/>
                <a:ea typeface="Tahoma" panose="020B0604030504040204" pitchFamily="34" charset="0"/>
                <a:cs typeface="Tahoma" panose="020B0604030504040204" pitchFamily="34" charset="0"/>
              </a:rPr>
              <a:t>  </a:t>
            </a:r>
          </a:p>
        </p:txBody>
      </p:sp>
      <p:sp>
        <p:nvSpPr>
          <p:cNvPr id="2" name="Title 1">
            <a:extLst>
              <a:ext uri="{FF2B5EF4-FFF2-40B4-BE49-F238E27FC236}">
                <a16:creationId xmlns:a16="http://schemas.microsoft.com/office/drawing/2014/main" id="{572F08CC-D86D-482F-BE3E-E40C91DA5628}"/>
              </a:ext>
            </a:extLst>
          </p:cNvPr>
          <p:cNvSpPr>
            <a:spLocks noGrp="1"/>
          </p:cNvSpPr>
          <p:nvPr>
            <p:ph type="title"/>
          </p:nvPr>
        </p:nvSpPr>
        <p:spPr/>
        <p:txBody>
          <a:bodyPr lIns="91440" tIns="45720" rIns="91440" bIns="45720" anchor="t"/>
          <a:lstStyle/>
          <a:p>
            <a:r>
              <a:rPr lang="en-GB" sz="3800" b="1">
                <a:solidFill>
                  <a:schemeClr val="bg1"/>
                </a:solidFill>
                <a:latin typeface="Roboto"/>
                <a:ea typeface="Roboto"/>
                <a:cs typeface="Tahoma"/>
              </a:rPr>
              <a:t>Early Years Intent</a:t>
            </a:r>
            <a:endParaRPr lang="en-GB" b="1">
              <a:solidFill>
                <a:schemeClr val="bg1"/>
              </a:solidFill>
              <a:latin typeface="Roboto" panose="02000000000000000000" pitchFamily="2" charset="0"/>
              <a:ea typeface="Roboto" panose="02000000000000000000" pitchFamily="2" charset="0"/>
            </a:endParaRPr>
          </a:p>
        </p:txBody>
      </p:sp>
      <p:sp>
        <p:nvSpPr>
          <p:cNvPr id="5" name="Rectangle 4">
            <a:extLst>
              <a:ext uri="{FF2B5EF4-FFF2-40B4-BE49-F238E27FC236}">
                <a16:creationId xmlns:a16="http://schemas.microsoft.com/office/drawing/2014/main" id="{2E3BA323-72B0-4F12-B89C-9DF0E4F121B2}"/>
              </a:ext>
            </a:extLst>
          </p:cNvPr>
          <p:cNvSpPr/>
          <p:nvPr/>
        </p:nvSpPr>
        <p:spPr>
          <a:xfrm>
            <a:off x="3534770" y="6391656"/>
            <a:ext cx="8657230" cy="466344"/>
          </a:xfrm>
          <a:prstGeom prst="rect">
            <a:avLst/>
          </a:prstGeom>
          <a:solidFill>
            <a:srgbClr val="173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055725F-C2EF-9F18-EB0A-1E8C7DA530C5}"/>
              </a:ext>
            </a:extLst>
          </p:cNvPr>
          <p:cNvSpPr txBox="1"/>
          <p:nvPr/>
        </p:nvSpPr>
        <p:spPr>
          <a:xfrm>
            <a:off x="511996" y="1625028"/>
            <a:ext cx="11270749"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t>Our Nursery, Reception and key stage one classes all follow the EYFS as the learning through play ethos is pertinent for our pupils. Our intent is to ensure that the learners are ready to move onto our main school curriculum and this is done by giving them extra time to build the foundations of their learning.</a:t>
            </a:r>
            <a:endParaRPr lang="en-GB" sz="2400">
              <a:cs typeface="Calibri" panose="020F0502020204030204"/>
            </a:endParaRPr>
          </a:p>
          <a:p>
            <a:endParaRPr lang="en-GB" sz="2400">
              <a:cs typeface="Calibri" panose="020F0502020204030204"/>
            </a:endParaRPr>
          </a:p>
          <a:p>
            <a:r>
              <a:rPr lang="en-GB" sz="2400">
                <a:cs typeface="Calibri" panose="020F0502020204030204"/>
              </a:rPr>
              <a:t>The Early years lead keeps the teaching body up to date on her planning, teaching and assessment so that all subject leads know where their initial end points need to be in order to provide realistic and challenging targets and appropriate activities. </a:t>
            </a:r>
          </a:p>
          <a:p>
            <a:endParaRPr lang="en-GB" sz="2400">
              <a:cs typeface="Calibri" panose="020F0502020204030204"/>
            </a:endParaRPr>
          </a:p>
          <a:p>
            <a:r>
              <a:rPr lang="en-GB" sz="2400">
                <a:cs typeface="Calibri" panose="020F0502020204030204"/>
              </a:rPr>
              <a:t>The school's programme of study builds up on itself to create cohesive, meaningful and structured teaching of PSHCE as pupils move through the school. </a:t>
            </a:r>
          </a:p>
        </p:txBody>
      </p:sp>
    </p:spTree>
    <p:extLst>
      <p:ext uri="{BB962C8B-B14F-4D97-AF65-F5344CB8AC3E}">
        <p14:creationId xmlns:p14="http://schemas.microsoft.com/office/powerpoint/2010/main" val="29804204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BB305A-DE93-4570-96B5-F0669A0485A3}"/>
              </a:ext>
            </a:extLst>
          </p:cNvPr>
          <p:cNvPicPr>
            <a:picLocks noChangeAspect="1"/>
          </p:cNvPicPr>
          <p:nvPr/>
        </p:nvPicPr>
        <p:blipFill>
          <a:blip r:embed="rId3"/>
          <a:stretch>
            <a:fillRect/>
          </a:stretch>
        </p:blipFill>
        <p:spPr>
          <a:xfrm>
            <a:off x="0" y="0"/>
            <a:ext cx="12192000" cy="1127197"/>
          </a:xfrm>
          <a:prstGeom prst="rect">
            <a:avLst/>
          </a:prstGeom>
        </p:spPr>
      </p:pic>
      <p:sp>
        <p:nvSpPr>
          <p:cNvPr id="2" name="Title 1">
            <a:extLst>
              <a:ext uri="{FF2B5EF4-FFF2-40B4-BE49-F238E27FC236}">
                <a16:creationId xmlns:a16="http://schemas.microsoft.com/office/drawing/2014/main" id="{64142F8E-C883-462B-8609-409A2D1A297D}"/>
              </a:ext>
            </a:extLst>
          </p:cNvPr>
          <p:cNvSpPr>
            <a:spLocks noGrp="1"/>
          </p:cNvSpPr>
          <p:nvPr>
            <p:ph type="title"/>
          </p:nvPr>
        </p:nvSpPr>
        <p:spPr/>
        <p:txBody>
          <a:bodyPr/>
          <a:lstStyle/>
          <a:p>
            <a:r>
              <a:rPr lang="en-GB" b="1">
                <a:solidFill>
                  <a:schemeClr val="bg1">
                    <a:lumMod val="95000"/>
                  </a:schemeClr>
                </a:solidFill>
                <a:latin typeface="Roboto" panose="02000000000000000000" pitchFamily="2" charset="0"/>
                <a:ea typeface="Roboto" panose="02000000000000000000" pitchFamily="2" charset="0"/>
              </a:rPr>
              <a:t>Assessment</a:t>
            </a:r>
          </a:p>
        </p:txBody>
      </p:sp>
      <p:sp>
        <p:nvSpPr>
          <p:cNvPr id="5" name="Rectangle 4">
            <a:extLst>
              <a:ext uri="{FF2B5EF4-FFF2-40B4-BE49-F238E27FC236}">
                <a16:creationId xmlns:a16="http://schemas.microsoft.com/office/drawing/2014/main" id="{1BBD84F8-2140-4F61-8087-1E4F186BCFD6}"/>
              </a:ext>
            </a:extLst>
          </p:cNvPr>
          <p:cNvSpPr/>
          <p:nvPr/>
        </p:nvSpPr>
        <p:spPr>
          <a:xfrm>
            <a:off x="4101152" y="6391656"/>
            <a:ext cx="8090848" cy="466344"/>
          </a:xfrm>
          <a:prstGeom prst="rect">
            <a:avLst/>
          </a:prstGeom>
          <a:solidFill>
            <a:srgbClr val="173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89C358FF-4BA0-AD75-77FF-734AB63492DE}"/>
              </a:ext>
            </a:extLst>
          </p:cNvPr>
          <p:cNvSpPr>
            <a:spLocks noGrp="1"/>
          </p:cNvSpPr>
          <p:nvPr>
            <p:ph idx="1"/>
          </p:nvPr>
        </p:nvSpPr>
        <p:spPr/>
        <p:txBody>
          <a:bodyPr lIns="91440" tIns="45720" rIns="91440" bIns="45720" anchor="t"/>
          <a:lstStyle/>
          <a:p>
            <a:r>
              <a:rPr lang="en-GB" sz="2400">
                <a:cs typeface="Calibri"/>
              </a:rPr>
              <a:t>Our assessments are done by the teacher of each class using Evidence for Learning to record against our Lanes. </a:t>
            </a:r>
            <a:endParaRPr lang="en-US" sz="2400">
              <a:cs typeface="Calibri"/>
            </a:endParaRPr>
          </a:p>
          <a:p>
            <a:r>
              <a:rPr lang="en-GB" sz="2400">
                <a:cs typeface="Calibri"/>
              </a:rPr>
              <a:t>The Lanes were devised by each subject lead who know their subject and the school's cohort well. PSHCE Lanes have been devised so that skills and knowledge important to our pupils are consolidated and built upon as the pupils move through school. They include statutory and non-statutory PSHCE strands. </a:t>
            </a:r>
          </a:p>
          <a:p>
            <a:r>
              <a:rPr lang="en-GB" sz="2400">
                <a:cs typeface="Calibri"/>
              </a:rPr>
              <a:t>The Lanes provide targets for lessons and for pupils' Personal Learning Goals (PLGs)</a:t>
            </a:r>
          </a:p>
          <a:p>
            <a:r>
              <a:rPr lang="en-GB" sz="2400">
                <a:cs typeface="Calibri"/>
              </a:rPr>
              <a:t>Many of our pupils work on the non-subject specific framework and are assessed on the Engagement model. Much of this is made up with targets under the PSHCE umbrella to work on preparing the pupils for life beyond Park Lane School.</a:t>
            </a:r>
          </a:p>
        </p:txBody>
      </p:sp>
    </p:spTree>
    <p:extLst>
      <p:ext uri="{BB962C8B-B14F-4D97-AF65-F5344CB8AC3E}">
        <p14:creationId xmlns:p14="http://schemas.microsoft.com/office/powerpoint/2010/main" val="3050845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C662C3-02A5-4F5D-840F-7E000B652E48}"/>
              </a:ext>
            </a:extLst>
          </p:cNvPr>
          <p:cNvPicPr>
            <a:picLocks noChangeAspect="1"/>
          </p:cNvPicPr>
          <p:nvPr/>
        </p:nvPicPr>
        <p:blipFill>
          <a:blip r:embed="rId3"/>
          <a:stretch>
            <a:fillRect/>
          </a:stretch>
        </p:blipFill>
        <p:spPr>
          <a:xfrm>
            <a:off x="0" y="0"/>
            <a:ext cx="12192000" cy="1127197"/>
          </a:xfrm>
          <a:prstGeom prst="rect">
            <a:avLst/>
          </a:prstGeom>
        </p:spPr>
      </p:pic>
      <p:sp>
        <p:nvSpPr>
          <p:cNvPr id="2" name="Title 1">
            <a:extLst>
              <a:ext uri="{FF2B5EF4-FFF2-40B4-BE49-F238E27FC236}">
                <a16:creationId xmlns:a16="http://schemas.microsoft.com/office/drawing/2014/main" id="{40CA3386-1641-44AC-95F8-A33D2A5BB9E4}"/>
              </a:ext>
            </a:extLst>
          </p:cNvPr>
          <p:cNvSpPr>
            <a:spLocks noGrp="1"/>
          </p:cNvSpPr>
          <p:nvPr>
            <p:ph type="title"/>
          </p:nvPr>
        </p:nvSpPr>
        <p:spPr/>
        <p:txBody>
          <a:bodyPr lIns="91440" tIns="45720" rIns="91440" bIns="45720" anchor="t"/>
          <a:lstStyle/>
          <a:p>
            <a:r>
              <a:rPr lang="en-GB" sz="3800" b="1">
                <a:solidFill>
                  <a:schemeClr val="bg1"/>
                </a:solidFill>
                <a:latin typeface="Roboto"/>
                <a:ea typeface="Roboto"/>
                <a:cs typeface="Tahoma"/>
              </a:rPr>
              <a:t>Monitoring and Evaluations</a:t>
            </a:r>
            <a:endParaRPr lang="en-GB" b="1">
              <a:solidFill>
                <a:schemeClr val="bg1"/>
              </a:solidFill>
              <a:latin typeface="Roboto" panose="02000000000000000000" pitchFamily="2" charset="0"/>
              <a:ea typeface="Roboto" panose="02000000000000000000" pitchFamily="2" charset="0"/>
            </a:endParaRPr>
          </a:p>
        </p:txBody>
      </p:sp>
      <p:sp>
        <p:nvSpPr>
          <p:cNvPr id="5" name="Rectangle 4">
            <a:extLst>
              <a:ext uri="{FF2B5EF4-FFF2-40B4-BE49-F238E27FC236}">
                <a16:creationId xmlns:a16="http://schemas.microsoft.com/office/drawing/2014/main" id="{DC6B462C-0B7E-4B74-9672-A974F4BBA100}"/>
              </a:ext>
            </a:extLst>
          </p:cNvPr>
          <p:cNvSpPr/>
          <p:nvPr/>
        </p:nvSpPr>
        <p:spPr>
          <a:xfrm>
            <a:off x="4101152" y="6391656"/>
            <a:ext cx="8090848" cy="466344"/>
          </a:xfrm>
          <a:prstGeom prst="rect">
            <a:avLst/>
          </a:prstGeom>
          <a:solidFill>
            <a:srgbClr val="173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B23C6F8-9F29-02B4-105C-2354E4405A44}"/>
              </a:ext>
            </a:extLst>
          </p:cNvPr>
          <p:cNvSpPr txBox="1"/>
          <p:nvPr/>
        </p:nvSpPr>
        <p:spPr>
          <a:xfrm>
            <a:off x="606175" y="1333927"/>
            <a:ext cx="11150884" cy="45858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cs typeface="Calibri"/>
              </a:rPr>
              <a:t>The PSHCE coordinator plans with the Individuality value group and then evaluates the schemes of work with them in order to ascertain the effectiveness and impact. Changes are made based on evaluations.</a:t>
            </a:r>
          </a:p>
          <a:p>
            <a:endParaRPr lang="en-GB" sz="2000">
              <a:cs typeface="Calibri"/>
            </a:endParaRPr>
          </a:p>
          <a:p>
            <a:r>
              <a:rPr lang="en-GB" sz="2000">
                <a:cs typeface="Calibri"/>
              </a:rPr>
              <a:t>Moderations of assessments on Evidence for Learning are held regularly for each subject area to ensure that there is continuity and agreement in assessments.</a:t>
            </a:r>
          </a:p>
          <a:p>
            <a:endParaRPr lang="en-GB" sz="2000">
              <a:cs typeface="Calibri"/>
            </a:endParaRPr>
          </a:p>
          <a:p>
            <a:r>
              <a:rPr lang="en-GB" sz="2000">
                <a:cs typeface="Calibri"/>
              </a:rPr>
              <a:t>CPD is held in high importance at Park Lane school and in recent years more staff have been trained to deliver key programmes such as ELSA and </a:t>
            </a:r>
            <a:r>
              <a:rPr lang="en-GB" sz="2000" err="1">
                <a:cs typeface="Calibri"/>
              </a:rPr>
              <a:t>SoSAFE</a:t>
            </a:r>
            <a:r>
              <a:rPr lang="en-GB" sz="2000">
                <a:cs typeface="Calibri"/>
              </a:rPr>
              <a:t>! because of the rising numbers of children in England struggling with mental health as a result of the pandemic. In September 2022 I will be delivering training in </a:t>
            </a:r>
            <a:r>
              <a:rPr lang="en-GB" sz="2000" err="1">
                <a:cs typeface="Calibri"/>
              </a:rPr>
              <a:t>MyHappyMind</a:t>
            </a:r>
            <a:r>
              <a:rPr lang="en-GB" sz="2000">
                <a:cs typeface="Calibri"/>
              </a:rPr>
              <a:t> and </a:t>
            </a:r>
            <a:r>
              <a:rPr lang="en-GB" sz="2000" err="1">
                <a:cs typeface="Calibri"/>
              </a:rPr>
              <a:t>SoSAFE</a:t>
            </a:r>
            <a:r>
              <a:rPr lang="en-GB" sz="2000">
                <a:cs typeface="Calibri"/>
              </a:rPr>
              <a:t> to all of the teaching staff so that they will be able to teach them little and often as part of their Individuality schemes of work. </a:t>
            </a:r>
          </a:p>
          <a:p>
            <a:endParaRPr lang="en-GB">
              <a:cs typeface="Calibri"/>
            </a:endParaRPr>
          </a:p>
          <a:p>
            <a:r>
              <a:rPr lang="en-GB">
                <a:ea typeface="+mn-lt"/>
                <a:cs typeface="+mn-lt"/>
                <a:hlinkClick r:id="rId4"/>
              </a:rPr>
              <a:t>Link to Individuality scheme of work evaluations</a:t>
            </a:r>
            <a:endParaRPr lang="en-GB"/>
          </a:p>
          <a:p>
            <a:endParaRPr lang="en-GB">
              <a:cs typeface="Calibri"/>
            </a:endParaRPr>
          </a:p>
          <a:p>
            <a:endParaRPr lang="en-GB">
              <a:cs typeface="Calibri"/>
            </a:endParaRPr>
          </a:p>
        </p:txBody>
      </p:sp>
    </p:spTree>
    <p:extLst>
      <p:ext uri="{BB962C8B-B14F-4D97-AF65-F5344CB8AC3E}">
        <p14:creationId xmlns:p14="http://schemas.microsoft.com/office/powerpoint/2010/main" val="19430519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A3A1840-760F-424F-A66E-16066B38F03C}"/>
              </a:ext>
            </a:extLst>
          </p:cNvPr>
          <p:cNvSpPr/>
          <p:nvPr/>
        </p:nvSpPr>
        <p:spPr>
          <a:xfrm>
            <a:off x="-4159" y="11095"/>
            <a:ext cx="12196159" cy="955113"/>
          </a:xfrm>
          <a:prstGeom prst="rect">
            <a:avLst/>
          </a:prstGeom>
          <a:solidFill>
            <a:srgbClr val="173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D92D1FA-4467-4C6D-8003-13FEC49FA188}"/>
              </a:ext>
            </a:extLst>
          </p:cNvPr>
          <p:cNvSpPr>
            <a:spLocks noGrp="1"/>
          </p:cNvSpPr>
          <p:nvPr>
            <p:ph type="title"/>
          </p:nvPr>
        </p:nvSpPr>
        <p:spPr/>
        <p:txBody>
          <a:bodyPr lIns="91440" tIns="45720" rIns="91440" bIns="45720" anchor="t"/>
          <a:lstStyle/>
          <a:p>
            <a:r>
              <a:rPr lang="en-GB" sz="3800" b="1">
                <a:solidFill>
                  <a:schemeClr val="bg1"/>
                </a:solidFill>
                <a:latin typeface="Roboto"/>
                <a:ea typeface="Roboto"/>
                <a:cs typeface="Tahoma"/>
              </a:rPr>
              <a:t>Policies</a:t>
            </a:r>
            <a:endParaRPr lang="en-GB" b="1">
              <a:solidFill>
                <a:schemeClr val="bg1"/>
              </a:solidFill>
              <a:latin typeface="Roboto" panose="02000000000000000000" pitchFamily="2" charset="0"/>
              <a:ea typeface="Roboto" panose="02000000000000000000" pitchFamily="2" charset="0"/>
            </a:endParaRPr>
          </a:p>
        </p:txBody>
      </p:sp>
      <p:sp>
        <p:nvSpPr>
          <p:cNvPr id="3" name="Content Placeholder 2">
            <a:extLst>
              <a:ext uri="{FF2B5EF4-FFF2-40B4-BE49-F238E27FC236}">
                <a16:creationId xmlns:a16="http://schemas.microsoft.com/office/drawing/2014/main" id="{28E62F2E-75C7-4B10-9D47-BFF3A37D1E9B}"/>
              </a:ext>
            </a:extLst>
          </p:cNvPr>
          <p:cNvSpPr>
            <a:spLocks noGrp="1"/>
          </p:cNvSpPr>
          <p:nvPr>
            <p:ph idx="1"/>
          </p:nvPr>
        </p:nvSpPr>
        <p:spPr/>
        <p:txBody>
          <a:bodyPr lIns="91440" tIns="45720" rIns="91440" bIns="45720" anchor="t"/>
          <a:lstStyle/>
          <a:p>
            <a:r>
              <a:rPr lang="en-GB">
                <a:latin typeface="Roboto"/>
                <a:ea typeface="Roboto"/>
              </a:rPr>
              <a:t>Our PSHCE policies were most recently reviewed in January 2022 and they will be reviewed again in July 2022 in line with the changes made to the upcoming schemes of work to be delivered in September 2022.</a:t>
            </a:r>
          </a:p>
          <a:p>
            <a:endParaRPr lang="en-GB">
              <a:latin typeface="Roboto"/>
              <a:ea typeface="Roboto"/>
            </a:endParaRPr>
          </a:p>
          <a:p>
            <a:r>
              <a:rPr lang="en-GB">
                <a:ea typeface="+mn-lt"/>
                <a:cs typeface="+mn-lt"/>
                <a:hlinkClick r:id="rId3"/>
              </a:rPr>
              <a:t>Park Lane PSHCE policies</a:t>
            </a:r>
            <a:endParaRPr lang="en-GB">
              <a:latin typeface="Calibri"/>
              <a:ea typeface="Roboto"/>
              <a:cs typeface="Calibri"/>
            </a:endParaRPr>
          </a:p>
        </p:txBody>
      </p:sp>
      <p:sp>
        <p:nvSpPr>
          <p:cNvPr id="5" name="Rectangle 4">
            <a:extLst>
              <a:ext uri="{FF2B5EF4-FFF2-40B4-BE49-F238E27FC236}">
                <a16:creationId xmlns:a16="http://schemas.microsoft.com/office/drawing/2014/main" id="{74296CD8-4067-4C64-8B65-7B2F4CB1BE66}"/>
              </a:ext>
            </a:extLst>
          </p:cNvPr>
          <p:cNvSpPr/>
          <p:nvPr/>
        </p:nvSpPr>
        <p:spPr>
          <a:xfrm>
            <a:off x="4101152" y="6391656"/>
            <a:ext cx="8090848" cy="466344"/>
          </a:xfrm>
          <a:prstGeom prst="rect">
            <a:avLst/>
          </a:prstGeom>
          <a:solidFill>
            <a:srgbClr val="173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503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a:extLst>
              <a:ext uri="{FF2B5EF4-FFF2-40B4-BE49-F238E27FC236}">
                <a16:creationId xmlns:a16="http://schemas.microsoft.com/office/drawing/2014/main" id="{91B49277-383B-49E3-B7E0-C37BEDBEC1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39706" y="1442494"/>
            <a:ext cx="1483994" cy="219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921E84D-343A-4D6D-8617-314AC27C14AE}"/>
              </a:ext>
            </a:extLst>
          </p:cNvPr>
          <p:cNvSpPr/>
          <p:nvPr/>
        </p:nvSpPr>
        <p:spPr>
          <a:xfrm>
            <a:off x="-4159" y="-22871"/>
            <a:ext cx="12196159" cy="1123162"/>
          </a:xfrm>
          <a:prstGeom prst="rect">
            <a:avLst/>
          </a:prstGeom>
          <a:solidFill>
            <a:srgbClr val="173F4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nSpc>
                <a:spcPct val="90000"/>
              </a:lnSpc>
              <a:spcBef>
                <a:spcPts val="1000"/>
              </a:spcBef>
              <a:defRPr/>
            </a:pPr>
            <a:r>
              <a:rPr lang="en-GB" sz="3600" b="1">
                <a:solidFill>
                  <a:schemeClr val="bg1"/>
                </a:solidFill>
                <a:latin typeface="Roboto Light "/>
                <a:ea typeface="Tahoma"/>
                <a:cs typeface="Tahoma"/>
              </a:rPr>
              <a:t> </a:t>
            </a:r>
            <a:r>
              <a:rPr kumimoji="0" lang="en-GB" sz="3600" b="1" i="0" u="none" strike="noStrike" kern="1200" cap="none" spc="0" normalizeH="0" baseline="0" noProof="0">
                <a:ln>
                  <a:noFill/>
                </a:ln>
                <a:solidFill>
                  <a:schemeClr val="bg1"/>
                </a:solidFill>
                <a:effectLst/>
                <a:uLnTx/>
                <a:uFillTx/>
                <a:latin typeface="Roboto Light "/>
                <a:ea typeface="Tahoma"/>
                <a:cs typeface="Tahoma"/>
              </a:rPr>
              <a:t> Context- Staffing in </a:t>
            </a:r>
            <a:r>
              <a:rPr lang="en-GB" sz="3600" b="1">
                <a:solidFill>
                  <a:schemeClr val="bg1"/>
                </a:solidFill>
                <a:latin typeface="Roboto Light "/>
                <a:ea typeface="Tahoma"/>
                <a:cs typeface="Tahoma"/>
              </a:rPr>
              <a:t>PSHCE</a:t>
            </a:r>
            <a:endParaRPr kumimoji="0" lang="en-GB" sz="3600" b="1" i="0" u="none" strike="noStrike" kern="1200" cap="none" spc="0" normalizeH="0" baseline="0" noProof="0">
              <a:ln>
                <a:noFill/>
              </a:ln>
              <a:solidFill>
                <a:schemeClr val="bg1"/>
              </a:solidFill>
              <a:effectLst/>
              <a:uLnTx/>
              <a:uFillTx/>
              <a:latin typeface="Roboto Light "/>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2FB5F128-F106-429D-A9D5-249ADB2D9FFE}"/>
              </a:ext>
            </a:extLst>
          </p:cNvPr>
          <p:cNvPicPr>
            <a:picLocks noChangeAspect="1"/>
          </p:cNvPicPr>
          <p:nvPr/>
        </p:nvPicPr>
        <p:blipFill>
          <a:blip r:embed="rId5"/>
          <a:stretch>
            <a:fillRect/>
          </a:stretch>
        </p:blipFill>
        <p:spPr>
          <a:xfrm>
            <a:off x="3243532" y="6406206"/>
            <a:ext cx="8948468" cy="463296"/>
          </a:xfrm>
          <a:prstGeom prst="rect">
            <a:avLst/>
          </a:prstGeom>
        </p:spPr>
      </p:pic>
      <p:pic>
        <p:nvPicPr>
          <p:cNvPr id="8" name="Picture 7">
            <a:extLst>
              <a:ext uri="{FF2B5EF4-FFF2-40B4-BE49-F238E27FC236}">
                <a16:creationId xmlns:a16="http://schemas.microsoft.com/office/drawing/2014/main" id="{8053A65A-C6BA-4743-9538-40907C810B0C}"/>
              </a:ext>
            </a:extLst>
          </p:cNvPr>
          <p:cNvPicPr>
            <a:picLocks noChangeAspect="1"/>
          </p:cNvPicPr>
          <p:nvPr/>
        </p:nvPicPr>
        <p:blipFill>
          <a:blip r:embed="rId5"/>
          <a:stretch>
            <a:fillRect/>
          </a:stretch>
        </p:blipFill>
        <p:spPr>
          <a:xfrm>
            <a:off x="3199082" y="6451600"/>
            <a:ext cx="8948468" cy="463296"/>
          </a:xfrm>
          <a:prstGeom prst="rect">
            <a:avLst/>
          </a:prstGeom>
        </p:spPr>
      </p:pic>
      <p:sp>
        <p:nvSpPr>
          <p:cNvPr id="4" name="TextBox 3">
            <a:extLst>
              <a:ext uri="{FF2B5EF4-FFF2-40B4-BE49-F238E27FC236}">
                <a16:creationId xmlns:a16="http://schemas.microsoft.com/office/drawing/2014/main" id="{EDC66762-AC65-471A-9703-0576FED9EB29}"/>
              </a:ext>
            </a:extLst>
          </p:cNvPr>
          <p:cNvSpPr txBox="1"/>
          <p:nvPr/>
        </p:nvSpPr>
        <p:spPr>
          <a:xfrm>
            <a:off x="1974598" y="2786976"/>
            <a:ext cx="7934178" cy="646331"/>
          </a:xfrm>
          <a:prstGeom prst="rect">
            <a:avLst/>
          </a:prstGeom>
          <a:noFill/>
        </p:spPr>
        <p:txBody>
          <a:bodyPr wrap="square" lIns="91440" tIns="45720" rIns="91440" bIns="45720" rtlCol="0" anchor="t">
            <a:spAutoFit/>
          </a:bodyPr>
          <a:lstStyle/>
          <a:p>
            <a:endParaRPr lang="en-GB"/>
          </a:p>
          <a:p>
            <a:endParaRPr lang="en-GB"/>
          </a:p>
        </p:txBody>
      </p:sp>
      <p:sp>
        <p:nvSpPr>
          <p:cNvPr id="7" name="TextBox 6">
            <a:extLst>
              <a:ext uri="{FF2B5EF4-FFF2-40B4-BE49-F238E27FC236}">
                <a16:creationId xmlns:a16="http://schemas.microsoft.com/office/drawing/2014/main" id="{786088B3-B24A-4293-BF17-7EF7EA53F31C}"/>
              </a:ext>
            </a:extLst>
          </p:cNvPr>
          <p:cNvSpPr txBox="1"/>
          <p:nvPr/>
        </p:nvSpPr>
        <p:spPr>
          <a:xfrm>
            <a:off x="1084510" y="1118460"/>
            <a:ext cx="3922205" cy="2031325"/>
          </a:xfrm>
          <a:prstGeom prst="rect">
            <a:avLst/>
          </a:prstGeom>
          <a:noFill/>
        </p:spPr>
        <p:txBody>
          <a:bodyPr wrap="square" lIns="91440" tIns="45720" rIns="91440" bIns="45720" rtlCol="0" anchor="t">
            <a:spAutoFit/>
          </a:bodyPr>
          <a:lstStyle/>
          <a:p>
            <a:r>
              <a:rPr lang="en-GB">
                <a:cs typeface="Calibri"/>
              </a:rPr>
              <a:t>SLT</a:t>
            </a:r>
          </a:p>
          <a:p>
            <a:r>
              <a:rPr lang="en-GB">
                <a:cs typeface="Calibri"/>
              </a:rPr>
              <a:t>Lorraine Warmer – Head </a:t>
            </a:r>
          </a:p>
          <a:p>
            <a:r>
              <a:rPr lang="en-GB">
                <a:cs typeface="Calibri"/>
              </a:rPr>
              <a:t>Emma Shaw – Deputy Head</a:t>
            </a:r>
          </a:p>
          <a:p>
            <a:r>
              <a:rPr lang="en-GB">
                <a:cs typeface="Calibri"/>
              </a:rPr>
              <a:t>Andrèe Barnard – Assistant Head</a:t>
            </a:r>
          </a:p>
          <a:p>
            <a:r>
              <a:rPr lang="en-GB">
                <a:cs typeface="Calibri"/>
              </a:rPr>
              <a:t>Katy Wadsworth – Head of Upper School</a:t>
            </a:r>
          </a:p>
          <a:p>
            <a:endParaRPr lang="en-GB">
              <a:latin typeface="Roboto Light"/>
              <a:ea typeface="Roboto Light"/>
            </a:endParaRPr>
          </a:p>
        </p:txBody>
      </p:sp>
      <p:sp>
        <p:nvSpPr>
          <p:cNvPr id="47118" name="TextBox 47117">
            <a:extLst>
              <a:ext uri="{FF2B5EF4-FFF2-40B4-BE49-F238E27FC236}">
                <a16:creationId xmlns:a16="http://schemas.microsoft.com/office/drawing/2014/main" id="{09AA9579-A4B7-04D6-0C44-1E279C56D0B7}"/>
              </a:ext>
            </a:extLst>
          </p:cNvPr>
          <p:cNvSpPr txBox="1"/>
          <p:nvPr/>
        </p:nvSpPr>
        <p:spPr>
          <a:xfrm>
            <a:off x="2583782" y="2964782"/>
            <a:ext cx="720490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a:t>PSHCE subject coordinator – Katy Wadsworth from January 2022</a:t>
            </a:r>
          </a:p>
        </p:txBody>
      </p:sp>
      <p:sp>
        <p:nvSpPr>
          <p:cNvPr id="47119" name="TextBox 47118">
            <a:extLst>
              <a:ext uri="{FF2B5EF4-FFF2-40B4-BE49-F238E27FC236}">
                <a16:creationId xmlns:a16="http://schemas.microsoft.com/office/drawing/2014/main" id="{DF350923-A00E-12B8-0EFA-394098915392}"/>
              </a:ext>
            </a:extLst>
          </p:cNvPr>
          <p:cNvSpPr txBox="1"/>
          <p:nvPr/>
        </p:nvSpPr>
        <p:spPr>
          <a:xfrm>
            <a:off x="2726657" y="4330867"/>
            <a:ext cx="6833936"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Supporting staff -</a:t>
            </a:r>
          </a:p>
          <a:p>
            <a:r>
              <a:rPr lang="en-GB">
                <a:cs typeface="Calibri"/>
              </a:rPr>
              <a:t>Wendy MacFadden – SoSafe, ELSA, School Council</a:t>
            </a:r>
          </a:p>
          <a:p>
            <a:r>
              <a:rPr lang="en-GB">
                <a:cs typeface="Calibri"/>
              </a:rPr>
              <a:t>Viki Fenson – ELSA</a:t>
            </a:r>
          </a:p>
          <a:p>
            <a:r>
              <a:rPr lang="en-GB">
                <a:cs typeface="Calibri"/>
              </a:rPr>
              <a:t>Claire Noonan – Behaviour and Attitudes </a:t>
            </a:r>
          </a:p>
          <a:p>
            <a:r>
              <a:rPr lang="en-GB">
                <a:cs typeface="Calibri"/>
              </a:rPr>
              <a:t>Jo Shackley – Behaviour and Attitudes</a:t>
            </a:r>
          </a:p>
          <a:p>
            <a:endParaRPr lang="en-GB">
              <a:cs typeface="Calibri"/>
            </a:endParaRPr>
          </a:p>
          <a:p>
            <a:endParaRPr lang="en-GB">
              <a:cs typeface="Calibri"/>
            </a:endParaRPr>
          </a:p>
        </p:txBody>
      </p:sp>
    </p:spTree>
    <p:custDataLst>
      <p:tags r:id="rId1"/>
    </p:custDataLst>
    <p:extLst>
      <p:ext uri="{BB962C8B-B14F-4D97-AF65-F5344CB8AC3E}">
        <p14:creationId xmlns:p14="http://schemas.microsoft.com/office/powerpoint/2010/main" val="3351518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a:extLst>
              <a:ext uri="{FF2B5EF4-FFF2-40B4-BE49-F238E27FC236}">
                <a16:creationId xmlns:a16="http://schemas.microsoft.com/office/drawing/2014/main" id="{91B49277-383B-49E3-B7E0-C37BEDBEC1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39706" y="1442494"/>
            <a:ext cx="1483994" cy="219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921E84D-343A-4D6D-8617-314AC27C14AE}"/>
              </a:ext>
            </a:extLst>
          </p:cNvPr>
          <p:cNvSpPr/>
          <p:nvPr/>
        </p:nvSpPr>
        <p:spPr>
          <a:xfrm>
            <a:off x="-4159" y="-22871"/>
            <a:ext cx="12196159" cy="1123162"/>
          </a:xfrm>
          <a:prstGeom prst="rect">
            <a:avLst/>
          </a:prstGeom>
          <a:solidFill>
            <a:srgbClr val="173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3600" b="1" i="0" u="none" strike="noStrike" kern="1200" cap="none" spc="0" normalizeH="0" baseline="0" noProof="0">
                <a:ln>
                  <a:noFill/>
                </a:ln>
                <a:solidFill>
                  <a:schemeClr val="bg1"/>
                </a:solidFill>
                <a:effectLst/>
                <a:uLnTx/>
                <a:uFillTx/>
                <a:latin typeface="Roboto Light "/>
                <a:ea typeface="Tahoma" panose="020B0604030504040204" pitchFamily="34" charset="0"/>
                <a:cs typeface="Tahoma" panose="020B0604030504040204" pitchFamily="34" charset="0"/>
              </a:rPr>
              <a:t>  School Context</a:t>
            </a:r>
          </a:p>
        </p:txBody>
      </p:sp>
      <p:pic>
        <p:nvPicPr>
          <p:cNvPr id="3" name="Picture 2">
            <a:extLst>
              <a:ext uri="{FF2B5EF4-FFF2-40B4-BE49-F238E27FC236}">
                <a16:creationId xmlns:a16="http://schemas.microsoft.com/office/drawing/2014/main" id="{2FB5F128-F106-429D-A9D5-249ADB2D9FFE}"/>
              </a:ext>
            </a:extLst>
          </p:cNvPr>
          <p:cNvPicPr>
            <a:picLocks noChangeAspect="1"/>
          </p:cNvPicPr>
          <p:nvPr/>
        </p:nvPicPr>
        <p:blipFill>
          <a:blip r:embed="rId5"/>
          <a:stretch>
            <a:fillRect/>
          </a:stretch>
        </p:blipFill>
        <p:spPr>
          <a:xfrm>
            <a:off x="3243532" y="6406206"/>
            <a:ext cx="8948468" cy="463296"/>
          </a:xfrm>
          <a:prstGeom prst="rect">
            <a:avLst/>
          </a:prstGeom>
        </p:spPr>
      </p:pic>
      <p:pic>
        <p:nvPicPr>
          <p:cNvPr id="8" name="Picture 7">
            <a:extLst>
              <a:ext uri="{FF2B5EF4-FFF2-40B4-BE49-F238E27FC236}">
                <a16:creationId xmlns:a16="http://schemas.microsoft.com/office/drawing/2014/main" id="{8053A65A-C6BA-4743-9538-40907C810B0C}"/>
              </a:ext>
            </a:extLst>
          </p:cNvPr>
          <p:cNvPicPr>
            <a:picLocks noChangeAspect="1"/>
          </p:cNvPicPr>
          <p:nvPr/>
        </p:nvPicPr>
        <p:blipFill>
          <a:blip r:embed="rId5"/>
          <a:stretch>
            <a:fillRect/>
          </a:stretch>
        </p:blipFill>
        <p:spPr>
          <a:xfrm>
            <a:off x="3199082" y="6451600"/>
            <a:ext cx="8948468" cy="463296"/>
          </a:xfrm>
          <a:prstGeom prst="rect">
            <a:avLst/>
          </a:prstGeom>
        </p:spPr>
      </p:pic>
      <p:sp>
        <p:nvSpPr>
          <p:cNvPr id="4" name="TextBox 3">
            <a:extLst>
              <a:ext uri="{FF2B5EF4-FFF2-40B4-BE49-F238E27FC236}">
                <a16:creationId xmlns:a16="http://schemas.microsoft.com/office/drawing/2014/main" id="{EDC66762-AC65-471A-9703-0576FED9EB29}"/>
              </a:ext>
            </a:extLst>
          </p:cNvPr>
          <p:cNvSpPr txBox="1"/>
          <p:nvPr/>
        </p:nvSpPr>
        <p:spPr>
          <a:xfrm>
            <a:off x="2475914" y="1674055"/>
            <a:ext cx="7934178" cy="923330"/>
          </a:xfrm>
          <a:prstGeom prst="rect">
            <a:avLst/>
          </a:prstGeom>
          <a:noFill/>
        </p:spPr>
        <p:txBody>
          <a:bodyPr wrap="square" rtlCol="0">
            <a:spAutoFit/>
          </a:bodyPr>
          <a:lstStyle/>
          <a:p>
            <a:endParaRPr lang="en-GB"/>
          </a:p>
          <a:p>
            <a:endParaRPr lang="en-GB"/>
          </a:p>
          <a:p>
            <a:endParaRPr lang="en-GB"/>
          </a:p>
        </p:txBody>
      </p:sp>
      <p:sp>
        <p:nvSpPr>
          <p:cNvPr id="7" name="TextBox 6">
            <a:extLst>
              <a:ext uri="{FF2B5EF4-FFF2-40B4-BE49-F238E27FC236}">
                <a16:creationId xmlns:a16="http://schemas.microsoft.com/office/drawing/2014/main" id="{786088B3-B24A-4293-BF17-7EF7EA53F31C}"/>
              </a:ext>
            </a:extLst>
          </p:cNvPr>
          <p:cNvSpPr txBox="1"/>
          <p:nvPr/>
        </p:nvSpPr>
        <p:spPr>
          <a:xfrm>
            <a:off x="1195753" y="1460310"/>
            <a:ext cx="9017391" cy="3908762"/>
          </a:xfrm>
          <a:prstGeom prst="rect">
            <a:avLst/>
          </a:prstGeom>
          <a:noFill/>
        </p:spPr>
        <p:txBody>
          <a:bodyPr wrap="square" lIns="91440" tIns="45720" rIns="91440" bIns="45720" rtlCol="0" anchor="t">
            <a:spAutoFit/>
          </a:bodyPr>
          <a:lstStyle/>
          <a:p>
            <a:r>
              <a:rPr lang="en-GB" sz="3200" b="1">
                <a:latin typeface="Roboto"/>
                <a:ea typeface="Roboto"/>
              </a:rPr>
              <a:t>Park Lane Special School</a:t>
            </a:r>
            <a:endParaRPr lang="en-GB" sz="3200" b="1">
              <a:latin typeface="Roboto" panose="02000000000000000000" pitchFamily="2" charset="0"/>
              <a:ea typeface="Roboto" panose="02000000000000000000" pitchFamily="2" charset="0"/>
            </a:endParaRPr>
          </a:p>
          <a:p>
            <a:endParaRPr lang="en-GB" sz="3200">
              <a:latin typeface="Roboto" panose="02000000000000000000" pitchFamily="2" charset="0"/>
              <a:ea typeface="Roboto" panose="02000000000000000000" pitchFamily="2" charset="0"/>
            </a:endParaRPr>
          </a:p>
          <a:p>
            <a:r>
              <a:rPr lang="en-GB" sz="3200">
                <a:latin typeface="Roboto"/>
                <a:ea typeface="Roboto"/>
              </a:rPr>
              <a:t>95 pupils with special educational needs SLD, MLD, PMLD, ASC</a:t>
            </a:r>
            <a:endParaRPr lang="en-GB" sz="3200">
              <a:latin typeface="Roboto" panose="02000000000000000000" pitchFamily="2" charset="0"/>
              <a:ea typeface="Roboto" panose="02000000000000000000" pitchFamily="2" charset="0"/>
            </a:endParaRPr>
          </a:p>
          <a:p>
            <a:endParaRPr lang="en-GB" sz="3200">
              <a:latin typeface="Roboto" panose="02000000000000000000" pitchFamily="2" charset="0"/>
              <a:ea typeface="Roboto" panose="02000000000000000000" pitchFamily="2" charset="0"/>
            </a:endParaRPr>
          </a:p>
          <a:p>
            <a:r>
              <a:rPr lang="en-GB" sz="3200">
                <a:latin typeface="Roboto"/>
                <a:ea typeface="Roboto"/>
              </a:rPr>
              <a:t>30 pupils are on the free school meals register, 31 are in receipt of pupil premium. </a:t>
            </a:r>
            <a:endParaRPr lang="en-GB" sz="3200">
              <a:latin typeface="Roboto" panose="02000000000000000000" pitchFamily="2" charset="0"/>
              <a:ea typeface="Roboto" panose="02000000000000000000" pitchFamily="2" charset="0"/>
            </a:endParaRPr>
          </a:p>
          <a:p>
            <a:endParaRPr lang="en-GB" sz="2400">
              <a:latin typeface="Roboto Light"/>
              <a:ea typeface="Roboto Light"/>
            </a:endParaRPr>
          </a:p>
        </p:txBody>
      </p:sp>
    </p:spTree>
    <p:custDataLst>
      <p:tags r:id="rId1"/>
    </p:custDataLst>
    <p:extLst>
      <p:ext uri="{BB962C8B-B14F-4D97-AF65-F5344CB8AC3E}">
        <p14:creationId xmlns:p14="http://schemas.microsoft.com/office/powerpoint/2010/main" val="1000754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a:extLst>
              <a:ext uri="{FF2B5EF4-FFF2-40B4-BE49-F238E27FC236}">
                <a16:creationId xmlns:a16="http://schemas.microsoft.com/office/drawing/2014/main" id="{91B49277-383B-49E3-B7E0-C37BEDBEC1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39706" y="1442494"/>
            <a:ext cx="1483994" cy="219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921E84D-343A-4D6D-8617-314AC27C14AE}"/>
              </a:ext>
            </a:extLst>
          </p:cNvPr>
          <p:cNvSpPr/>
          <p:nvPr/>
        </p:nvSpPr>
        <p:spPr>
          <a:xfrm>
            <a:off x="-4159" y="-22871"/>
            <a:ext cx="12196159" cy="1123162"/>
          </a:xfrm>
          <a:prstGeom prst="rect">
            <a:avLst/>
          </a:prstGeom>
          <a:solidFill>
            <a:srgbClr val="173F4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nSpc>
                <a:spcPct val="90000"/>
              </a:lnSpc>
              <a:spcBef>
                <a:spcPts val="1000"/>
              </a:spcBef>
              <a:defRPr/>
            </a:pPr>
            <a:r>
              <a:rPr lang="en-GB" sz="3600" b="1">
                <a:solidFill>
                  <a:schemeClr val="bg1"/>
                </a:solidFill>
                <a:latin typeface="Roboto Light "/>
                <a:ea typeface="Tahoma"/>
                <a:cs typeface="Tahoma"/>
              </a:rPr>
              <a:t> </a:t>
            </a:r>
            <a:r>
              <a:rPr kumimoji="0" lang="en-GB" sz="3600" b="1" i="0" u="none" strike="noStrike" kern="1200" cap="none" spc="0" normalizeH="0" baseline="0" noProof="0">
                <a:ln>
                  <a:noFill/>
                </a:ln>
                <a:solidFill>
                  <a:schemeClr val="bg1"/>
                </a:solidFill>
                <a:effectLst/>
                <a:uLnTx/>
                <a:uFillTx/>
                <a:latin typeface="Roboto Light "/>
                <a:ea typeface="Tahoma"/>
                <a:cs typeface="Tahoma"/>
              </a:rPr>
              <a:t> </a:t>
            </a:r>
            <a:r>
              <a:rPr kumimoji="0" lang="en-GB" sz="3600" b="1" i="0" u="none" strike="noStrike" kern="1200" cap="none" spc="0" normalizeH="0" baseline="0" noProof="0">
                <a:ln>
                  <a:noFill/>
                </a:ln>
                <a:solidFill>
                  <a:schemeClr val="bg1"/>
                </a:solidFill>
                <a:effectLst/>
                <a:uLnTx/>
                <a:uFillTx/>
                <a:latin typeface="Roboto"/>
                <a:ea typeface="Roboto"/>
                <a:cs typeface="Tahoma"/>
              </a:rPr>
              <a:t>School Website- </a:t>
            </a:r>
            <a:r>
              <a:rPr lang="en-GB" sz="3600" b="1">
                <a:solidFill>
                  <a:schemeClr val="bg1"/>
                </a:solidFill>
                <a:latin typeface="Roboto"/>
                <a:ea typeface="Roboto"/>
                <a:cs typeface="Tahoma"/>
              </a:rPr>
              <a:t>PSHCE</a:t>
            </a:r>
            <a:endParaRPr kumimoji="0" lang="en-GB" sz="3600" b="1"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Tahoma" panose="020B0604030504040204" pitchFamily="34" charset="0"/>
            </a:endParaRPr>
          </a:p>
        </p:txBody>
      </p:sp>
      <p:pic>
        <p:nvPicPr>
          <p:cNvPr id="3" name="Picture 2">
            <a:extLst>
              <a:ext uri="{FF2B5EF4-FFF2-40B4-BE49-F238E27FC236}">
                <a16:creationId xmlns:a16="http://schemas.microsoft.com/office/drawing/2014/main" id="{2FB5F128-F106-429D-A9D5-249ADB2D9FFE}"/>
              </a:ext>
            </a:extLst>
          </p:cNvPr>
          <p:cNvPicPr>
            <a:picLocks noChangeAspect="1"/>
          </p:cNvPicPr>
          <p:nvPr/>
        </p:nvPicPr>
        <p:blipFill>
          <a:blip r:embed="rId5"/>
          <a:stretch>
            <a:fillRect/>
          </a:stretch>
        </p:blipFill>
        <p:spPr>
          <a:xfrm>
            <a:off x="3243532" y="6406206"/>
            <a:ext cx="8948468" cy="463296"/>
          </a:xfrm>
          <a:prstGeom prst="rect">
            <a:avLst/>
          </a:prstGeom>
        </p:spPr>
      </p:pic>
      <p:pic>
        <p:nvPicPr>
          <p:cNvPr id="8" name="Picture 7">
            <a:extLst>
              <a:ext uri="{FF2B5EF4-FFF2-40B4-BE49-F238E27FC236}">
                <a16:creationId xmlns:a16="http://schemas.microsoft.com/office/drawing/2014/main" id="{8053A65A-C6BA-4743-9538-40907C810B0C}"/>
              </a:ext>
            </a:extLst>
          </p:cNvPr>
          <p:cNvPicPr>
            <a:picLocks noChangeAspect="1"/>
          </p:cNvPicPr>
          <p:nvPr/>
        </p:nvPicPr>
        <p:blipFill>
          <a:blip r:embed="rId5"/>
          <a:stretch>
            <a:fillRect/>
          </a:stretch>
        </p:blipFill>
        <p:spPr>
          <a:xfrm>
            <a:off x="3199082" y="6451600"/>
            <a:ext cx="8948468" cy="463296"/>
          </a:xfrm>
          <a:prstGeom prst="rect">
            <a:avLst/>
          </a:prstGeom>
        </p:spPr>
      </p:pic>
      <p:sp>
        <p:nvSpPr>
          <p:cNvPr id="4" name="TextBox 3">
            <a:extLst>
              <a:ext uri="{FF2B5EF4-FFF2-40B4-BE49-F238E27FC236}">
                <a16:creationId xmlns:a16="http://schemas.microsoft.com/office/drawing/2014/main" id="{EDC66762-AC65-471A-9703-0576FED9EB29}"/>
              </a:ext>
            </a:extLst>
          </p:cNvPr>
          <p:cNvSpPr txBox="1"/>
          <p:nvPr/>
        </p:nvSpPr>
        <p:spPr>
          <a:xfrm>
            <a:off x="2475914" y="1674055"/>
            <a:ext cx="7934178" cy="923330"/>
          </a:xfrm>
          <a:prstGeom prst="rect">
            <a:avLst/>
          </a:prstGeom>
          <a:noFill/>
        </p:spPr>
        <p:txBody>
          <a:bodyPr wrap="square" rtlCol="0">
            <a:spAutoFit/>
          </a:bodyPr>
          <a:lstStyle/>
          <a:p>
            <a:endParaRPr lang="en-GB"/>
          </a:p>
          <a:p>
            <a:endParaRPr lang="en-GB"/>
          </a:p>
          <a:p>
            <a:endParaRPr lang="en-GB"/>
          </a:p>
        </p:txBody>
      </p:sp>
      <p:sp>
        <p:nvSpPr>
          <p:cNvPr id="7" name="TextBox 6">
            <a:extLst>
              <a:ext uri="{FF2B5EF4-FFF2-40B4-BE49-F238E27FC236}">
                <a16:creationId xmlns:a16="http://schemas.microsoft.com/office/drawing/2014/main" id="{786088B3-B24A-4293-BF17-7EF7EA53F31C}"/>
              </a:ext>
            </a:extLst>
          </p:cNvPr>
          <p:cNvSpPr txBox="1"/>
          <p:nvPr/>
        </p:nvSpPr>
        <p:spPr>
          <a:xfrm>
            <a:off x="1024563" y="1323833"/>
            <a:ext cx="10138713" cy="4401205"/>
          </a:xfrm>
          <a:prstGeom prst="rect">
            <a:avLst/>
          </a:prstGeom>
          <a:noFill/>
        </p:spPr>
        <p:txBody>
          <a:bodyPr wrap="square" lIns="91440" tIns="45720" rIns="91440" bIns="45720" rtlCol="0" anchor="t">
            <a:spAutoFit/>
          </a:bodyPr>
          <a:lstStyle/>
          <a:p>
            <a:r>
              <a:rPr lang="en-GB" sz="3200">
                <a:ea typeface="+mn-lt"/>
                <a:cs typeface="+mn-lt"/>
                <a:hlinkClick r:id="rId6"/>
              </a:rPr>
              <a:t>Park Lane School: Park Lane School Curriculum</a:t>
            </a:r>
            <a:endParaRPr lang="en-US">
              <a:cs typeface="+mj-cs"/>
            </a:endParaRPr>
          </a:p>
          <a:p>
            <a:endParaRPr lang="en-GB" sz="3200">
              <a:latin typeface="Calibri"/>
              <a:cs typeface="Calibri"/>
            </a:endParaRPr>
          </a:p>
          <a:p>
            <a:pPr marL="342900" indent="-342900">
              <a:buFont typeface="Arial"/>
              <a:buChar char="•"/>
            </a:pPr>
            <a:r>
              <a:rPr lang="en-GB" sz="2400">
                <a:latin typeface="Calibri"/>
                <a:ea typeface="Roboto Light"/>
                <a:cs typeface="Calibri"/>
              </a:rPr>
              <a:t>PSHCE is taught throughout the curriculum from EYFS to Post 16. </a:t>
            </a:r>
          </a:p>
          <a:p>
            <a:pPr marL="342900" indent="-342900">
              <a:buFont typeface="Arial"/>
              <a:buChar char="•"/>
            </a:pPr>
            <a:r>
              <a:rPr lang="en-GB" sz="2400">
                <a:latin typeface="Calibri"/>
                <a:ea typeface="Roboto Light"/>
                <a:cs typeface="Calibri"/>
              </a:rPr>
              <a:t>EYFS and Key stage one teach specific targets through Knowledge and Understanding of the World and PLG targets assessed on Evidence for Learning.</a:t>
            </a:r>
          </a:p>
          <a:p>
            <a:pPr marL="342900" indent="-342900">
              <a:buFont typeface="Arial"/>
              <a:buChar char="•"/>
            </a:pPr>
            <a:r>
              <a:rPr lang="en-GB" sz="2400">
                <a:ea typeface="Roboto Light"/>
                <a:cs typeface="Calibri"/>
              </a:rPr>
              <a:t>Key stages two and three teach PSHCE as part of the Individuality value and have schemes of work written by the Individuality coordinators as well as PLGs written and assessed by class teachers. </a:t>
            </a:r>
          </a:p>
          <a:p>
            <a:pPr marL="342900" indent="-342900">
              <a:buFont typeface="Arial"/>
              <a:buChar char="•"/>
            </a:pPr>
            <a:r>
              <a:rPr lang="en-GB" sz="2400">
                <a:latin typeface="Calibri" panose="020F0502020204030204"/>
                <a:ea typeface="Roboto Light"/>
                <a:cs typeface="Calibri" panose="020F0502020204030204"/>
              </a:rPr>
              <a:t>Key stage four and five teach Citizenship through the ASDAN schemes of work to gain certifications and qualifications as well as PLGs.</a:t>
            </a:r>
          </a:p>
        </p:txBody>
      </p:sp>
    </p:spTree>
    <p:custDataLst>
      <p:tags r:id="rId1"/>
    </p:custDataLst>
    <p:extLst>
      <p:ext uri="{BB962C8B-B14F-4D97-AF65-F5344CB8AC3E}">
        <p14:creationId xmlns:p14="http://schemas.microsoft.com/office/powerpoint/2010/main" val="1669253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C862EB4-7823-4557-AAB5-960191AAE83D}"/>
              </a:ext>
            </a:extLst>
          </p:cNvPr>
          <p:cNvSpPr/>
          <p:nvPr/>
        </p:nvSpPr>
        <p:spPr>
          <a:xfrm>
            <a:off x="0" y="0"/>
            <a:ext cx="12196159" cy="1123162"/>
          </a:xfrm>
          <a:prstGeom prst="rect">
            <a:avLst/>
          </a:prstGeom>
          <a:solidFill>
            <a:srgbClr val="173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3600" b="1" i="0" u="none" strike="noStrike" kern="1200" cap="none" spc="0" normalizeH="0" baseline="0" noProof="0">
                <a:ln>
                  <a:noFill/>
                </a:ln>
                <a:solidFill>
                  <a:schemeClr val="bg1"/>
                </a:solidFill>
                <a:effectLst/>
                <a:uLnTx/>
                <a:uFillTx/>
                <a:latin typeface="Roboto Light "/>
                <a:ea typeface="Tahoma" panose="020B0604030504040204" pitchFamily="34" charset="0"/>
                <a:cs typeface="Tahoma" panose="020B0604030504040204" pitchFamily="34" charset="0"/>
              </a:rPr>
              <a:t>  </a:t>
            </a:r>
          </a:p>
        </p:txBody>
      </p:sp>
      <p:sp>
        <p:nvSpPr>
          <p:cNvPr id="2" name="Title 1">
            <a:extLst>
              <a:ext uri="{FF2B5EF4-FFF2-40B4-BE49-F238E27FC236}">
                <a16:creationId xmlns:a16="http://schemas.microsoft.com/office/drawing/2014/main" id="{0B6C07ED-1FD3-4BEB-ADE3-8C1CA1681133}"/>
              </a:ext>
            </a:extLst>
          </p:cNvPr>
          <p:cNvSpPr>
            <a:spLocks noGrp="1"/>
          </p:cNvSpPr>
          <p:nvPr>
            <p:ph type="title"/>
          </p:nvPr>
        </p:nvSpPr>
        <p:spPr>
          <a:xfrm>
            <a:off x="247934" y="60960"/>
            <a:ext cx="11944066" cy="1143000"/>
          </a:xfrm>
        </p:spPr>
        <p:txBody>
          <a:bodyPr lIns="91440" tIns="45720" rIns="91440" bIns="45720" anchor="t"/>
          <a:lstStyle/>
          <a:p>
            <a:r>
              <a:rPr lang="en-GB" sz="3800" b="1">
                <a:solidFill>
                  <a:srgbClr val="FFFFFF"/>
                </a:solidFill>
                <a:latin typeface="Roboto"/>
                <a:ea typeface="Roboto"/>
                <a:cs typeface="Tahoma"/>
              </a:rPr>
              <a:t>INTENT for PSHCE at Park Lane School</a:t>
            </a:r>
            <a:endParaRPr lang="en-GB" sz="3800" b="1">
              <a:solidFill>
                <a:schemeClr val="bg1"/>
              </a:solidFill>
              <a:latin typeface="Roboto" panose="02000000000000000000" pitchFamily="2" charset="0"/>
              <a:ea typeface="Roboto" panose="02000000000000000000" pitchFamily="2" charset="0"/>
            </a:endParaRPr>
          </a:p>
        </p:txBody>
      </p:sp>
      <p:sp>
        <p:nvSpPr>
          <p:cNvPr id="3" name="Content Placeholder 2">
            <a:extLst>
              <a:ext uri="{FF2B5EF4-FFF2-40B4-BE49-F238E27FC236}">
                <a16:creationId xmlns:a16="http://schemas.microsoft.com/office/drawing/2014/main" id="{B366C6A6-4AF1-4257-AFD4-5B58B033F081}"/>
              </a:ext>
            </a:extLst>
          </p:cNvPr>
          <p:cNvSpPr>
            <a:spLocks noGrp="1"/>
          </p:cNvSpPr>
          <p:nvPr>
            <p:ph idx="1"/>
          </p:nvPr>
        </p:nvSpPr>
        <p:spPr>
          <a:xfrm>
            <a:off x="3052849" y="6494001"/>
            <a:ext cx="10972800" cy="4526280"/>
          </a:xfrm>
        </p:spPr>
        <p:txBody>
          <a:bodyPr lIns="91440" tIns="45720" rIns="91440" bIns="45720" anchor="t"/>
          <a:lstStyle/>
          <a:p>
            <a:pPr marL="457200" indent="-457200">
              <a:buFont typeface="+mj-lt"/>
              <a:buAutoNum type="arabicPeriod"/>
            </a:pPr>
            <a:endParaRPr lang="en-GB" sz="2200">
              <a:latin typeface="Lato" panose="020F0502020204030203" pitchFamily="34" charset="0"/>
              <a:ea typeface="Lato" panose="020F0502020204030203" pitchFamily="34" charset="0"/>
              <a:cs typeface="Lato" panose="020F0502020204030203" pitchFamily="34" charset="0"/>
            </a:endParaRPr>
          </a:p>
          <a:p>
            <a:pPr marL="457200" indent="-457200">
              <a:buFont typeface="+mj-lt"/>
              <a:buAutoNum type="arabicPeriod"/>
            </a:pPr>
            <a:endParaRPr lang="en-GB" sz="2200">
              <a:latin typeface="Lato"/>
              <a:ea typeface="Lato"/>
              <a:cs typeface="Lato"/>
            </a:endParaRPr>
          </a:p>
          <a:p>
            <a:pPr marL="457200" indent="-457200">
              <a:buFont typeface="+mj-lt"/>
              <a:buAutoNum type="arabicPeriod"/>
            </a:pPr>
            <a:endParaRPr lang="en-GB" sz="2200">
              <a:latin typeface="Roboto" panose="02000000000000000000" pitchFamily="2" charset="0"/>
              <a:ea typeface="Roboto" panose="02000000000000000000" pitchFamily="2" charset="0"/>
            </a:endParaRPr>
          </a:p>
          <a:p>
            <a:pPr marL="0" indent="0">
              <a:buNone/>
            </a:pPr>
            <a:endParaRPr lang="en-GB" sz="2200">
              <a:latin typeface="Roboto" panose="02000000000000000000" pitchFamily="2" charset="0"/>
              <a:ea typeface="Roboto" panose="02000000000000000000" pitchFamily="2" charset="0"/>
            </a:endParaRPr>
          </a:p>
        </p:txBody>
      </p:sp>
      <p:sp>
        <p:nvSpPr>
          <p:cNvPr id="6" name="Rectangle 5">
            <a:extLst>
              <a:ext uri="{FF2B5EF4-FFF2-40B4-BE49-F238E27FC236}">
                <a16:creationId xmlns:a16="http://schemas.microsoft.com/office/drawing/2014/main" id="{27C02D4C-4F45-4E5C-AD0A-6BA87DC295AA}"/>
              </a:ext>
            </a:extLst>
          </p:cNvPr>
          <p:cNvSpPr/>
          <p:nvPr/>
        </p:nvSpPr>
        <p:spPr>
          <a:xfrm>
            <a:off x="3336878" y="6391656"/>
            <a:ext cx="8855122" cy="466344"/>
          </a:xfrm>
          <a:prstGeom prst="rect">
            <a:avLst/>
          </a:prstGeom>
          <a:solidFill>
            <a:srgbClr val="173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68C5119-E2E7-3A8F-2470-AFF742F34816}"/>
              </a:ext>
            </a:extLst>
          </p:cNvPr>
          <p:cNvSpPr txBox="1"/>
          <p:nvPr/>
        </p:nvSpPr>
        <p:spPr>
          <a:xfrm>
            <a:off x="483268" y="1385637"/>
            <a:ext cx="11315700"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a:t>Key elements for PSHCE at Park Lane School are to</a:t>
            </a:r>
            <a:r>
              <a:rPr lang="en-GB">
                <a:ea typeface="+mn-lt"/>
                <a:cs typeface="+mn-lt"/>
              </a:rPr>
              <a:t> enable pupils to become healthy, independent and responsible members of society. We encourage our pupils to play a positive role in contributing to the life of the school and the wider community. In so doing we help develop their sense of self-worth. We teach them how society is organised and governed. We ensure that they experience the process of democracy in school through for example the school council. We teach them about rights and responsibilities. They learn to appreciate what it means to be a positive member of a diverse multicultural society</a:t>
            </a:r>
            <a:r>
              <a:rPr lang="en-GB"/>
              <a:t>.  All statutory National Curriculum requirements are covered through the different schemes of work written for each key stage which build upon knowledge and skills over time. Each scheme of work is evaluated at the end of the term to measure effectiveness for our pupils. There is evidence of this in the Curriculum planning and evaluation folder. </a:t>
            </a:r>
            <a:endParaRPr lang="en-US"/>
          </a:p>
          <a:p>
            <a:pPr marL="285750" indent="-285750">
              <a:buFont typeface="Arial"/>
              <a:buChar char="•"/>
            </a:pPr>
            <a:r>
              <a:rPr lang="en-GB">
                <a:cs typeface="Calibri"/>
              </a:rPr>
              <a:t>There is a PSHCE and a RSE policy available to everyone on request and posted on the school website. Governors were presented the contents of the curriculum and the policy ratified. Parents were informed by letter of the content of the RSE curriculum for each key stage. There is evidence of this in the PSHCE curriculum folder. </a:t>
            </a:r>
          </a:p>
          <a:p>
            <a:pPr marL="285750" indent="-285750">
              <a:buFont typeface="Arial"/>
              <a:buChar char="•"/>
            </a:pPr>
            <a:r>
              <a:rPr lang="en-GB">
                <a:cs typeface="Calibri"/>
              </a:rPr>
              <a:t>Schemes of work and Personal Learning Goals are written based on prior attainment at high, medium and low ability levels. Core skills are worked on throughout school for consolidation and new skills are added and built up on over the key stages. Attainment is monitored throughout on Evidence for Learning. </a:t>
            </a:r>
          </a:p>
          <a:p>
            <a:pPr marL="285750" indent="-285750">
              <a:buFont typeface="Arial"/>
              <a:buChar char="•"/>
            </a:pPr>
            <a:r>
              <a:rPr lang="en-GB">
                <a:cs typeface="Calibri"/>
              </a:rPr>
              <a:t>Schemata is essential in PSHCE as it supports all the subjects across the curriculum from life cycles in Science to healthy food in DT</a:t>
            </a:r>
          </a:p>
        </p:txBody>
      </p:sp>
    </p:spTree>
    <p:extLst>
      <p:ext uri="{BB962C8B-B14F-4D97-AF65-F5344CB8AC3E}">
        <p14:creationId xmlns:p14="http://schemas.microsoft.com/office/powerpoint/2010/main" val="1854593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C862EB4-7823-4557-AAB5-960191AAE83D}"/>
              </a:ext>
            </a:extLst>
          </p:cNvPr>
          <p:cNvSpPr/>
          <p:nvPr/>
        </p:nvSpPr>
        <p:spPr>
          <a:xfrm>
            <a:off x="0" y="0"/>
            <a:ext cx="12196159" cy="1123162"/>
          </a:xfrm>
          <a:prstGeom prst="rect">
            <a:avLst/>
          </a:prstGeom>
          <a:solidFill>
            <a:srgbClr val="173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3600" b="1" i="0" u="none" strike="noStrike" kern="1200" cap="none" spc="0" normalizeH="0" baseline="0" noProof="0">
                <a:ln>
                  <a:noFill/>
                </a:ln>
                <a:solidFill>
                  <a:schemeClr val="bg1"/>
                </a:solidFill>
                <a:effectLst/>
                <a:uLnTx/>
                <a:uFillTx/>
                <a:latin typeface="Roboto Light "/>
                <a:ea typeface="Tahoma" panose="020B0604030504040204" pitchFamily="34" charset="0"/>
                <a:cs typeface="Tahoma" panose="020B0604030504040204" pitchFamily="34" charset="0"/>
              </a:rPr>
              <a:t>  </a:t>
            </a:r>
          </a:p>
        </p:txBody>
      </p:sp>
      <p:sp>
        <p:nvSpPr>
          <p:cNvPr id="2" name="Title 1">
            <a:extLst>
              <a:ext uri="{FF2B5EF4-FFF2-40B4-BE49-F238E27FC236}">
                <a16:creationId xmlns:a16="http://schemas.microsoft.com/office/drawing/2014/main" id="{0B6C07ED-1FD3-4BEB-ADE3-8C1CA1681133}"/>
              </a:ext>
            </a:extLst>
          </p:cNvPr>
          <p:cNvSpPr>
            <a:spLocks noGrp="1"/>
          </p:cNvSpPr>
          <p:nvPr>
            <p:ph type="title"/>
          </p:nvPr>
        </p:nvSpPr>
        <p:spPr>
          <a:xfrm>
            <a:off x="247934" y="60960"/>
            <a:ext cx="11944066" cy="1143000"/>
          </a:xfrm>
        </p:spPr>
        <p:txBody>
          <a:bodyPr lIns="91440" tIns="45720" rIns="91440" bIns="45720" anchor="t"/>
          <a:lstStyle/>
          <a:p>
            <a:r>
              <a:rPr kumimoji="0" lang="en-GB" sz="3800" b="1" i="0" u="none" strike="noStrike" kern="1200" cap="none" spc="0" normalizeH="0" baseline="0" noProof="0">
                <a:ln>
                  <a:noFill/>
                </a:ln>
                <a:solidFill>
                  <a:srgbClr val="FFFFFF"/>
                </a:solidFill>
                <a:effectLst/>
                <a:uLnTx/>
                <a:uFillTx/>
                <a:latin typeface="Roboto"/>
                <a:ea typeface="Roboto"/>
                <a:cs typeface="Tahoma"/>
              </a:rPr>
              <a:t>What does </a:t>
            </a:r>
            <a:r>
              <a:rPr lang="en-GB" sz="3800" b="1">
                <a:solidFill>
                  <a:srgbClr val="FFFFFF"/>
                </a:solidFill>
                <a:latin typeface="Roboto"/>
                <a:ea typeface="Roboto"/>
                <a:cs typeface="Tahoma"/>
              </a:rPr>
              <a:t>good progress in PSHCE look like at Park Lane School?</a:t>
            </a:r>
            <a:endParaRPr lang="en-GB" sz="3800" b="1">
              <a:solidFill>
                <a:schemeClr val="bg1"/>
              </a:solidFill>
              <a:latin typeface="Roboto" panose="02000000000000000000" pitchFamily="2" charset="0"/>
              <a:ea typeface="Roboto" panose="02000000000000000000" pitchFamily="2" charset="0"/>
            </a:endParaRPr>
          </a:p>
        </p:txBody>
      </p:sp>
      <p:sp>
        <p:nvSpPr>
          <p:cNvPr id="3" name="Content Placeholder 2">
            <a:extLst>
              <a:ext uri="{FF2B5EF4-FFF2-40B4-BE49-F238E27FC236}">
                <a16:creationId xmlns:a16="http://schemas.microsoft.com/office/drawing/2014/main" id="{B366C6A6-4AF1-4257-AFD4-5B58B033F081}"/>
              </a:ext>
            </a:extLst>
          </p:cNvPr>
          <p:cNvSpPr>
            <a:spLocks noGrp="1"/>
          </p:cNvSpPr>
          <p:nvPr>
            <p:ph idx="1"/>
          </p:nvPr>
        </p:nvSpPr>
        <p:spPr>
          <a:xfrm>
            <a:off x="556295" y="5722594"/>
            <a:ext cx="10972800" cy="4526280"/>
          </a:xfrm>
        </p:spPr>
        <p:txBody>
          <a:bodyPr lIns="91440" tIns="45720" rIns="91440" bIns="45720" anchor="t"/>
          <a:lstStyle/>
          <a:p>
            <a:pPr marL="0" indent="0">
              <a:buNone/>
            </a:pPr>
            <a:endParaRPr lang="en-GB" sz="2400">
              <a:latin typeface="Roboto" panose="02000000000000000000" pitchFamily="2" charset="0"/>
              <a:ea typeface="Roboto" panose="02000000000000000000" pitchFamily="2" charset="0"/>
            </a:endParaRPr>
          </a:p>
          <a:p>
            <a:pPr marL="0" indent="0">
              <a:buNone/>
            </a:pPr>
            <a:endParaRPr lang="en-GB" sz="2400">
              <a:latin typeface="Roboto" panose="02000000000000000000" pitchFamily="2" charset="0"/>
              <a:ea typeface="Roboto" panose="02000000000000000000" pitchFamily="2" charset="0"/>
            </a:endParaRPr>
          </a:p>
          <a:p>
            <a:pPr marL="0" indent="0">
              <a:buNone/>
            </a:pPr>
            <a:endParaRPr lang="en-GB" sz="2400">
              <a:latin typeface="Roboto"/>
              <a:ea typeface="Roboto"/>
            </a:endParaRPr>
          </a:p>
          <a:p>
            <a:pPr marL="0" indent="0">
              <a:buNone/>
            </a:pPr>
            <a:endParaRPr lang="en-GB" sz="2400">
              <a:latin typeface="Roboto"/>
              <a:ea typeface="Roboto"/>
            </a:endParaRPr>
          </a:p>
          <a:p>
            <a:pPr marL="0" indent="0">
              <a:buNone/>
            </a:pPr>
            <a:endParaRPr lang="en-GB" sz="2400">
              <a:latin typeface="Roboto" panose="02000000000000000000" pitchFamily="2" charset="0"/>
              <a:ea typeface="Roboto" panose="02000000000000000000" pitchFamily="2" charset="0"/>
            </a:endParaRPr>
          </a:p>
        </p:txBody>
      </p:sp>
      <p:sp>
        <p:nvSpPr>
          <p:cNvPr id="6" name="Rectangle 5">
            <a:extLst>
              <a:ext uri="{FF2B5EF4-FFF2-40B4-BE49-F238E27FC236}">
                <a16:creationId xmlns:a16="http://schemas.microsoft.com/office/drawing/2014/main" id="{27C02D4C-4F45-4E5C-AD0A-6BA87DC295AA}"/>
              </a:ext>
            </a:extLst>
          </p:cNvPr>
          <p:cNvSpPr/>
          <p:nvPr/>
        </p:nvSpPr>
        <p:spPr>
          <a:xfrm>
            <a:off x="3336878" y="6391656"/>
            <a:ext cx="8855122" cy="466344"/>
          </a:xfrm>
          <a:prstGeom prst="rect">
            <a:avLst/>
          </a:prstGeom>
          <a:solidFill>
            <a:srgbClr val="173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8FA6F27-47A5-4203-9B32-FB8ECF3F4406}"/>
              </a:ext>
            </a:extLst>
          </p:cNvPr>
          <p:cNvSpPr txBox="1"/>
          <p:nvPr/>
        </p:nvSpPr>
        <p:spPr>
          <a:xfrm>
            <a:off x="453190" y="1255295"/>
            <a:ext cx="11385883" cy="52287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a:t>We utilise tools to support our delivery of the curriculum to ensure that the pupils get the very best teaching of the subject. Our RSE curriculum is based on the </a:t>
            </a:r>
            <a:r>
              <a:rPr lang="en-GB" err="1"/>
              <a:t>SoSAFE</a:t>
            </a:r>
            <a:r>
              <a:rPr lang="en-GB"/>
              <a:t>! scheme which has been written especially for pupils which SEND and provides solid teaching and resources to enable our students to keep themselves safe in their relationships. We are also readying to implement </a:t>
            </a:r>
            <a:r>
              <a:rPr lang="en-GB" err="1"/>
              <a:t>MyHappyMind</a:t>
            </a:r>
            <a:r>
              <a:rPr lang="en-GB"/>
              <a:t> which is an NHS backed scheme with daily lessons on maintaining good mental health. We also plan into our teaching ways of acknowledging and promoting SMSC and British Values which are celebrated on our website Gallery and social media. </a:t>
            </a:r>
            <a:endParaRPr lang="en-US"/>
          </a:p>
          <a:p>
            <a:pPr marL="285750" indent="-285750">
              <a:buFont typeface="Arial"/>
              <a:buChar char="•"/>
            </a:pPr>
            <a:r>
              <a:rPr lang="en-GB">
                <a:cs typeface="Calibri"/>
              </a:rPr>
              <a:t>Our PSHCE programme of study is supported by the work done by our Behaviour and Attitudes team who work with every class to design and implement behaviour plans where necessary. This allows all our pupils to successfully access the curriculum. This is regularly fed back to the Behaviour and Attitudes governor sub committee so they are up to date with how we are delivering the curriculum to its fullest. In turn the PSHCE curriculum teaches good mental health and skills important to developing independence that lead to happier pupils with less behavioural difficulties.</a:t>
            </a:r>
          </a:p>
          <a:p>
            <a:pPr marL="285750" indent="-285750">
              <a:buFont typeface="Arial"/>
              <a:buChar char="•"/>
            </a:pPr>
            <a:r>
              <a:rPr lang="en-GB">
                <a:cs typeface="Calibri"/>
              </a:rPr>
              <a:t>Our PSHCE programme and whole school ethos promotes the development of good character in the form of pupils believing in their own achievements, resilience and realisation that their efforts pay off. This is evident in weekly assemblies to celebrate attainment of targets with certificates, class reward systems with daily reflection and constant verbal feedback. </a:t>
            </a:r>
          </a:p>
          <a:p>
            <a:pPr marL="285750" indent="-285750">
              <a:buFont typeface="Arial"/>
              <a:buChar char="•"/>
            </a:pPr>
            <a:r>
              <a:rPr lang="en-GB">
                <a:cs typeface="Calibri"/>
              </a:rPr>
              <a:t>Pupils across the school are given multiple opportunities a </a:t>
            </a:r>
            <a:r>
              <a:rPr lang="en-GB">
                <a:ea typeface="+mn-lt"/>
                <a:cs typeface="+mn-lt"/>
              </a:rPr>
              <a:t>day to demonstrate that they have learned new skills and knowledge and remembered new skills and knowledge and this journey of learning is documented on Evidence for Learning.</a:t>
            </a:r>
          </a:p>
        </p:txBody>
      </p:sp>
    </p:spTree>
    <p:extLst>
      <p:ext uri="{BB962C8B-B14F-4D97-AF65-F5344CB8AC3E}">
        <p14:creationId xmlns:p14="http://schemas.microsoft.com/office/powerpoint/2010/main" val="734039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C862EB4-7823-4557-AAB5-960191AAE83D}"/>
              </a:ext>
            </a:extLst>
          </p:cNvPr>
          <p:cNvSpPr/>
          <p:nvPr/>
        </p:nvSpPr>
        <p:spPr>
          <a:xfrm>
            <a:off x="0" y="0"/>
            <a:ext cx="12196159" cy="1123162"/>
          </a:xfrm>
          <a:prstGeom prst="rect">
            <a:avLst/>
          </a:prstGeom>
          <a:solidFill>
            <a:srgbClr val="173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3600" b="1" i="0" u="none" strike="noStrike" kern="1200" cap="none" spc="0" normalizeH="0" baseline="0" noProof="0">
                <a:ln>
                  <a:noFill/>
                </a:ln>
                <a:solidFill>
                  <a:schemeClr val="bg1"/>
                </a:solidFill>
                <a:effectLst/>
                <a:uLnTx/>
                <a:uFillTx/>
                <a:latin typeface="Roboto Light "/>
                <a:ea typeface="Tahoma" panose="020B0604030504040204" pitchFamily="34" charset="0"/>
                <a:cs typeface="Tahoma" panose="020B0604030504040204" pitchFamily="34" charset="0"/>
              </a:rPr>
              <a:t>  </a:t>
            </a:r>
          </a:p>
        </p:txBody>
      </p:sp>
      <p:sp>
        <p:nvSpPr>
          <p:cNvPr id="2" name="Title 1">
            <a:extLst>
              <a:ext uri="{FF2B5EF4-FFF2-40B4-BE49-F238E27FC236}">
                <a16:creationId xmlns:a16="http://schemas.microsoft.com/office/drawing/2014/main" id="{0B6C07ED-1FD3-4BEB-ADE3-8C1CA1681133}"/>
              </a:ext>
            </a:extLst>
          </p:cNvPr>
          <p:cNvSpPr>
            <a:spLocks noGrp="1"/>
          </p:cNvSpPr>
          <p:nvPr>
            <p:ph type="title"/>
          </p:nvPr>
        </p:nvSpPr>
        <p:spPr>
          <a:xfrm>
            <a:off x="247934" y="60960"/>
            <a:ext cx="11944066" cy="1143000"/>
          </a:xfrm>
        </p:spPr>
        <p:txBody>
          <a:bodyPr lIns="91440" tIns="45720" rIns="91440" bIns="45720" anchor="t"/>
          <a:lstStyle/>
          <a:p>
            <a:r>
              <a:rPr lang="en-GB" sz="4200" b="1">
                <a:solidFill>
                  <a:schemeClr val="bg1"/>
                </a:solidFill>
                <a:latin typeface="Roboto"/>
                <a:ea typeface="Roboto"/>
                <a:cs typeface="Tahoma"/>
              </a:rPr>
              <a:t>Relationship/ Sex Education Intent</a:t>
            </a:r>
            <a:endParaRPr lang="en-GB" sz="4200" b="1">
              <a:solidFill>
                <a:schemeClr val="bg1"/>
              </a:solidFill>
              <a:latin typeface="Roboto" panose="02000000000000000000" pitchFamily="2" charset="0"/>
              <a:ea typeface="Roboto" panose="02000000000000000000" pitchFamily="2" charset="0"/>
            </a:endParaRPr>
          </a:p>
        </p:txBody>
      </p:sp>
      <p:sp>
        <p:nvSpPr>
          <p:cNvPr id="6" name="Rectangle 5">
            <a:extLst>
              <a:ext uri="{FF2B5EF4-FFF2-40B4-BE49-F238E27FC236}">
                <a16:creationId xmlns:a16="http://schemas.microsoft.com/office/drawing/2014/main" id="{27C02D4C-4F45-4E5C-AD0A-6BA87DC295AA}"/>
              </a:ext>
            </a:extLst>
          </p:cNvPr>
          <p:cNvSpPr/>
          <p:nvPr/>
        </p:nvSpPr>
        <p:spPr>
          <a:xfrm>
            <a:off x="3336878" y="6391656"/>
            <a:ext cx="8855122" cy="466344"/>
          </a:xfrm>
          <a:prstGeom prst="rect">
            <a:avLst/>
          </a:prstGeom>
          <a:solidFill>
            <a:srgbClr val="173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FBAF77B-F362-AC3B-76F9-74462E2B723A}"/>
              </a:ext>
            </a:extLst>
          </p:cNvPr>
          <p:cNvSpPr txBox="1"/>
          <p:nvPr/>
        </p:nvSpPr>
        <p:spPr>
          <a:xfrm>
            <a:off x="302795" y="1305426"/>
            <a:ext cx="11466094"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a:ea typeface="+mn-lt"/>
                <a:cs typeface="+mn-lt"/>
              </a:rPr>
              <a:t>Pupils in the Foundation Stage and Key Stage 1 have planned activities and regular routines which focus on the earliest skills needed for RSE development as well as developing physical self-help and self-care skills.</a:t>
            </a:r>
            <a:endParaRPr lang="en-US">
              <a:cs typeface="Calibri" panose="020F0502020204030204"/>
            </a:endParaRPr>
          </a:p>
          <a:p>
            <a:pPr marL="285750" indent="-285750">
              <a:buFont typeface="Arial"/>
              <a:buChar char="•"/>
            </a:pPr>
            <a:r>
              <a:rPr lang="en-GB">
                <a:ea typeface="+mn-lt"/>
                <a:cs typeface="+mn-lt"/>
              </a:rPr>
              <a:t>In Key Stages 2 – 3 RSE will be taught through planned programmes of study and through daily routines and activities, which are ongoing throughout the year. Many areas for example healthy eating and relationships with others are taught in a cross-curricular way. This allows pupils to develop their awareness, understanding and skills through a range of practical activities which are linked to the topics they are studying.</a:t>
            </a:r>
            <a:endParaRPr lang="en-GB">
              <a:cs typeface="Calibri" panose="020F0502020204030204"/>
            </a:endParaRPr>
          </a:p>
          <a:p>
            <a:pPr marL="285750" indent="-285750">
              <a:buFont typeface="Arial"/>
              <a:buChar char="•"/>
            </a:pPr>
            <a:r>
              <a:rPr lang="en-GB">
                <a:ea typeface="+mn-lt"/>
                <a:cs typeface="+mn-lt"/>
              </a:rPr>
              <a:t>In the KS4 class and 6th Form, pupils follow a life skills based curriculum and RSE is taught through everyday ‘real life’ and appropriate activities, which are both cross curricular and subject specific e.g. Health and Wellbeing.</a:t>
            </a:r>
            <a:endParaRPr lang="en-GB">
              <a:cs typeface="Calibri" panose="020F0502020204030204"/>
            </a:endParaRPr>
          </a:p>
          <a:p>
            <a:pPr marL="285750" indent="-285750">
              <a:buFont typeface="Arial"/>
              <a:buChar char="•"/>
            </a:pPr>
            <a:r>
              <a:rPr lang="en-GB" err="1">
                <a:ea typeface="+mn-lt"/>
                <a:cs typeface="+mn-lt"/>
              </a:rPr>
              <a:t>SoSAFE</a:t>
            </a:r>
            <a:r>
              <a:rPr lang="en-GB">
                <a:ea typeface="+mn-lt"/>
                <a:cs typeface="+mn-lt"/>
              </a:rPr>
              <a:t>! is delivered to groups of pupils from KS2 to 6th Form.</a:t>
            </a:r>
            <a:endParaRPr lang="en-GB">
              <a:cs typeface="Calibri" panose="020F0502020204030204"/>
            </a:endParaRPr>
          </a:p>
          <a:p>
            <a:pPr marL="285750" indent="-285750">
              <a:buFont typeface="Arial"/>
              <a:buChar char="•"/>
            </a:pPr>
            <a:r>
              <a:rPr lang="en-GB">
                <a:ea typeface="+mn-lt"/>
                <a:cs typeface="+mn-lt"/>
              </a:rPr>
              <a:t>Pupils throughout the school share weekly assemblies to encourage and promote the development and understanding of key British Values for example, Confidence, Peace, Honesty, Respect, Community, Sharing.</a:t>
            </a:r>
            <a:endParaRPr lang="en-GB">
              <a:cs typeface="Calibri"/>
            </a:endParaRPr>
          </a:p>
          <a:p>
            <a:pPr algn="l"/>
            <a:endParaRPr lang="en-GB">
              <a:cs typeface="Calibri"/>
            </a:endParaRPr>
          </a:p>
        </p:txBody>
      </p:sp>
      <p:pic>
        <p:nvPicPr>
          <p:cNvPr id="11" name="Picture 11">
            <a:extLst>
              <a:ext uri="{FF2B5EF4-FFF2-40B4-BE49-F238E27FC236}">
                <a16:creationId xmlns:a16="http://schemas.microsoft.com/office/drawing/2014/main" id="{36C99621-74B0-FFE5-44C9-3D629C21287D}"/>
              </a:ext>
            </a:extLst>
          </p:cNvPr>
          <p:cNvPicPr>
            <a:picLocks noChangeAspect="1"/>
          </p:cNvPicPr>
          <p:nvPr/>
        </p:nvPicPr>
        <p:blipFill>
          <a:blip r:embed="rId3"/>
          <a:stretch>
            <a:fillRect/>
          </a:stretch>
        </p:blipFill>
        <p:spPr>
          <a:xfrm>
            <a:off x="8885321" y="4609970"/>
            <a:ext cx="2743200" cy="866534"/>
          </a:xfrm>
          <a:prstGeom prst="rect">
            <a:avLst/>
          </a:prstGeom>
        </p:spPr>
      </p:pic>
      <p:sp>
        <p:nvSpPr>
          <p:cNvPr id="12" name="TextBox 11">
            <a:extLst>
              <a:ext uri="{FF2B5EF4-FFF2-40B4-BE49-F238E27FC236}">
                <a16:creationId xmlns:a16="http://schemas.microsoft.com/office/drawing/2014/main" id="{6FB6E0EF-D792-8078-75FF-4C29AC05497D}"/>
              </a:ext>
            </a:extLst>
          </p:cNvPr>
          <p:cNvSpPr txBox="1"/>
          <p:nvPr/>
        </p:nvSpPr>
        <p:spPr>
          <a:xfrm>
            <a:off x="683795" y="455395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13" name="TextBox 12">
            <a:extLst>
              <a:ext uri="{FF2B5EF4-FFF2-40B4-BE49-F238E27FC236}">
                <a16:creationId xmlns:a16="http://schemas.microsoft.com/office/drawing/2014/main" id="{88688EBC-4E17-DD55-DD83-EE4011B11FAB}"/>
              </a:ext>
            </a:extLst>
          </p:cNvPr>
          <p:cNvSpPr txBox="1"/>
          <p:nvPr/>
        </p:nvSpPr>
        <p:spPr>
          <a:xfrm>
            <a:off x="683794" y="474445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4"/>
              </a:rPr>
              <a:t>Link to RSE policy</a:t>
            </a:r>
            <a:endParaRPr lang="en-US">
              <a:cs typeface="Calibri"/>
            </a:endParaRPr>
          </a:p>
        </p:txBody>
      </p:sp>
    </p:spTree>
    <p:extLst>
      <p:ext uri="{BB962C8B-B14F-4D97-AF65-F5344CB8AC3E}">
        <p14:creationId xmlns:p14="http://schemas.microsoft.com/office/powerpoint/2010/main" val="41290054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C862EB4-7823-4557-AAB5-960191AAE83D}"/>
              </a:ext>
            </a:extLst>
          </p:cNvPr>
          <p:cNvSpPr/>
          <p:nvPr/>
        </p:nvSpPr>
        <p:spPr>
          <a:xfrm>
            <a:off x="0" y="0"/>
            <a:ext cx="12196159" cy="1123162"/>
          </a:xfrm>
          <a:prstGeom prst="rect">
            <a:avLst/>
          </a:prstGeom>
          <a:solidFill>
            <a:srgbClr val="173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3600" b="1" i="0" u="none" strike="noStrike" kern="1200" cap="none" spc="0" normalizeH="0" baseline="0" noProof="0">
                <a:ln>
                  <a:noFill/>
                </a:ln>
                <a:solidFill>
                  <a:schemeClr val="bg1"/>
                </a:solidFill>
                <a:effectLst/>
                <a:uLnTx/>
                <a:uFillTx/>
                <a:latin typeface="Roboto Light "/>
                <a:ea typeface="Tahoma" panose="020B0604030504040204" pitchFamily="34" charset="0"/>
                <a:cs typeface="Tahoma" panose="020B0604030504040204" pitchFamily="34" charset="0"/>
              </a:rPr>
              <a:t>  </a:t>
            </a:r>
          </a:p>
        </p:txBody>
      </p:sp>
      <p:sp>
        <p:nvSpPr>
          <p:cNvPr id="2" name="Title 1">
            <a:extLst>
              <a:ext uri="{FF2B5EF4-FFF2-40B4-BE49-F238E27FC236}">
                <a16:creationId xmlns:a16="http://schemas.microsoft.com/office/drawing/2014/main" id="{0B6C07ED-1FD3-4BEB-ADE3-8C1CA1681133}"/>
              </a:ext>
            </a:extLst>
          </p:cNvPr>
          <p:cNvSpPr>
            <a:spLocks noGrp="1"/>
          </p:cNvSpPr>
          <p:nvPr>
            <p:ph type="title"/>
          </p:nvPr>
        </p:nvSpPr>
        <p:spPr>
          <a:xfrm>
            <a:off x="247934" y="60960"/>
            <a:ext cx="11944066" cy="1143000"/>
          </a:xfrm>
        </p:spPr>
        <p:txBody>
          <a:bodyPr lIns="91440" tIns="45720" rIns="91440" bIns="45720" anchor="t"/>
          <a:lstStyle/>
          <a:p>
            <a:r>
              <a:rPr lang="en-GB" sz="4200" b="1" dirty="0">
                <a:solidFill>
                  <a:schemeClr val="bg1"/>
                </a:solidFill>
                <a:latin typeface="Roboto"/>
                <a:ea typeface="Roboto"/>
                <a:cs typeface="Tahoma"/>
              </a:rPr>
              <a:t>Safeguarding Education Intent</a:t>
            </a:r>
            <a:endParaRPr lang="en-GB" sz="4200" b="1" dirty="0">
              <a:solidFill>
                <a:schemeClr val="bg1"/>
              </a:solidFill>
              <a:latin typeface="Roboto" panose="02000000000000000000" pitchFamily="2" charset="0"/>
              <a:ea typeface="Roboto" panose="02000000000000000000" pitchFamily="2" charset="0"/>
            </a:endParaRPr>
          </a:p>
        </p:txBody>
      </p:sp>
      <p:sp>
        <p:nvSpPr>
          <p:cNvPr id="6" name="Rectangle 5">
            <a:extLst>
              <a:ext uri="{FF2B5EF4-FFF2-40B4-BE49-F238E27FC236}">
                <a16:creationId xmlns:a16="http://schemas.microsoft.com/office/drawing/2014/main" id="{27C02D4C-4F45-4E5C-AD0A-6BA87DC295AA}"/>
              </a:ext>
            </a:extLst>
          </p:cNvPr>
          <p:cNvSpPr/>
          <p:nvPr/>
        </p:nvSpPr>
        <p:spPr>
          <a:xfrm>
            <a:off x="3336878" y="6391656"/>
            <a:ext cx="8855122" cy="466344"/>
          </a:xfrm>
          <a:prstGeom prst="rect">
            <a:avLst/>
          </a:prstGeom>
          <a:solidFill>
            <a:srgbClr val="173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F755D08-9A37-01F6-E429-B9B3CC4A72B3}"/>
              </a:ext>
            </a:extLst>
          </p:cNvPr>
          <p:cNvSpPr txBox="1"/>
          <p:nvPr/>
        </p:nvSpPr>
        <p:spPr>
          <a:xfrm>
            <a:off x="9757459" y="2413337"/>
            <a:ext cx="1898248" cy="369332"/>
          </a:xfrm>
          <a:prstGeom prst="rect">
            <a:avLst/>
          </a:prstGeom>
          <a:noFill/>
        </p:spPr>
        <p:txBody>
          <a:bodyPr wrap="square" lIns="91440" tIns="45720" rIns="91440" bIns="45720" rtlCol="0" anchor="t">
            <a:spAutoFit/>
          </a:bodyPr>
          <a:lstStyle/>
          <a:p>
            <a:endParaRPr lang="en-GB">
              <a:latin typeface="Lato" panose="020F0502020204030203" pitchFamily="34" charset="0"/>
              <a:ea typeface="Lato" panose="020F0502020204030203" pitchFamily="34" charset="0"/>
              <a:cs typeface="Lato" panose="020F0502020204030203" pitchFamily="34" charset="0"/>
            </a:endParaRPr>
          </a:p>
        </p:txBody>
      </p:sp>
      <p:sp>
        <p:nvSpPr>
          <p:cNvPr id="7" name="TextBox 6">
            <a:extLst>
              <a:ext uri="{FF2B5EF4-FFF2-40B4-BE49-F238E27FC236}">
                <a16:creationId xmlns:a16="http://schemas.microsoft.com/office/drawing/2014/main" id="{962986F2-6FD5-BE23-EB0F-E4F99C1DE333}"/>
              </a:ext>
            </a:extLst>
          </p:cNvPr>
          <p:cNvSpPr txBox="1"/>
          <p:nvPr/>
        </p:nvSpPr>
        <p:spPr>
          <a:xfrm>
            <a:off x="312821" y="1415714"/>
            <a:ext cx="92001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a:ea typeface="+mn-lt"/>
              <a:cs typeface="+mn-lt"/>
            </a:endParaRPr>
          </a:p>
        </p:txBody>
      </p:sp>
      <p:sp>
        <p:nvSpPr>
          <p:cNvPr id="3" name="TextBox 2">
            <a:extLst>
              <a:ext uri="{FF2B5EF4-FFF2-40B4-BE49-F238E27FC236}">
                <a16:creationId xmlns:a16="http://schemas.microsoft.com/office/drawing/2014/main" id="{183CA5AE-64AD-8858-5897-1B44033DC8C9}"/>
              </a:ext>
            </a:extLst>
          </p:cNvPr>
          <p:cNvSpPr txBox="1"/>
          <p:nvPr/>
        </p:nvSpPr>
        <p:spPr>
          <a:xfrm>
            <a:off x="513347" y="1415716"/>
            <a:ext cx="10924673"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dirty="0">
                <a:cs typeface="Calibri"/>
              </a:rPr>
              <a:t>We have a solid and effective safeguarding policy written and implemented by two safeguarding leads on the senior leadership team and the safeguarding governor. </a:t>
            </a:r>
            <a:endParaRPr lang="en-US"/>
          </a:p>
          <a:p>
            <a:pPr marL="285750" indent="-285750">
              <a:buFont typeface="Arial"/>
              <a:buChar char="•"/>
            </a:pPr>
            <a:r>
              <a:rPr lang="en-GB" dirty="0">
                <a:cs typeface="Calibri"/>
              </a:rPr>
              <a:t>This links with the teaching of PSHCE as we have very clear intentions planned into our curriculum to inform pupils how to keep safe in school and in the wider world. </a:t>
            </a:r>
          </a:p>
          <a:p>
            <a:pPr marL="285750" indent="-285750">
              <a:buFont typeface="Arial"/>
              <a:buChar char="•"/>
            </a:pPr>
            <a:r>
              <a:rPr lang="en-GB" dirty="0">
                <a:cs typeface="Calibri"/>
              </a:rPr>
              <a:t>Pupils are taught about public and private from an early age and about personal space. This is built upon and reinforced as the pupils move through the classes. </a:t>
            </a:r>
          </a:p>
          <a:p>
            <a:pPr marL="285750" indent="-285750">
              <a:buFont typeface="Arial"/>
              <a:buChar char="•"/>
            </a:pPr>
            <a:r>
              <a:rPr lang="en-GB" dirty="0">
                <a:cs typeface="Calibri"/>
              </a:rPr>
              <a:t>A key part of the teaching is to ensure our pupils know who they can trust, who they can go to if they are feeling worried, who is allowed to touch them and who to tell if someone has touched them in a way that has made them uncomfortable. This is covered in </a:t>
            </a:r>
            <a:r>
              <a:rPr lang="en-GB" dirty="0" err="1">
                <a:cs typeface="Calibri"/>
              </a:rPr>
              <a:t>SoSAFE</a:t>
            </a:r>
            <a:r>
              <a:rPr lang="en-GB" dirty="0">
                <a:cs typeface="Calibri"/>
              </a:rPr>
              <a:t>! Which from September will be a key part of all PSHCE and Individuality schemes of work.</a:t>
            </a:r>
          </a:p>
          <a:p>
            <a:pPr marL="285750" indent="-285750">
              <a:buFont typeface="Arial"/>
              <a:buChar char="•"/>
            </a:pPr>
            <a:r>
              <a:rPr lang="en-GB" dirty="0">
                <a:cs typeface="Calibri"/>
              </a:rPr>
              <a:t>This also incorporates our stand on anti-bullying and peer on peer abuse which is something we see very little of in our school, but we teach the importance of being kind, being good friends, helping others, equality and tolerance. The pupils are asked to give their thoughts on how the school deals with issues of bullying and making everyone feel safe in their annual pupil questionnaires. </a:t>
            </a:r>
          </a:p>
          <a:p>
            <a:pPr marL="285750" indent="-285750">
              <a:buFont typeface="Arial"/>
              <a:buChar char="•"/>
            </a:pPr>
            <a:r>
              <a:rPr lang="en-GB" dirty="0">
                <a:cs typeface="Calibri"/>
              </a:rPr>
              <a:t>As a Rights Respecting school we ensure that all the articles addressing the rights of our children are upheld.</a:t>
            </a:r>
          </a:p>
        </p:txBody>
      </p:sp>
      <p:sp>
        <p:nvSpPr>
          <p:cNvPr id="8" name="TextBox 7">
            <a:extLst>
              <a:ext uri="{FF2B5EF4-FFF2-40B4-BE49-F238E27FC236}">
                <a16:creationId xmlns:a16="http://schemas.microsoft.com/office/drawing/2014/main" id="{C500E51B-1FD0-5482-5578-A481F934B58E}"/>
              </a:ext>
            </a:extLst>
          </p:cNvPr>
          <p:cNvSpPr txBox="1"/>
          <p:nvPr/>
        </p:nvSpPr>
        <p:spPr>
          <a:xfrm>
            <a:off x="9276347" y="558666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hlinkClick r:id="rId3"/>
              </a:rPr>
              <a:t>Child</a:t>
            </a:r>
            <a:r>
              <a:rPr lang="en-GB" dirty="0">
                <a:ea typeface="+mn-lt"/>
                <a:cs typeface="+mn-lt"/>
                <a:hlinkClick r:id="rId3"/>
              </a:rPr>
              <a:t> Protection Policy</a:t>
            </a:r>
            <a:endParaRPr lang="en-GB">
              <a:cs typeface="Calibri"/>
            </a:endParaRPr>
          </a:p>
        </p:txBody>
      </p:sp>
    </p:spTree>
    <p:extLst>
      <p:ext uri="{BB962C8B-B14F-4D97-AF65-F5344CB8AC3E}">
        <p14:creationId xmlns:p14="http://schemas.microsoft.com/office/powerpoint/2010/main" val="193788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C862EB4-7823-4557-AAB5-960191AAE83D}"/>
              </a:ext>
            </a:extLst>
          </p:cNvPr>
          <p:cNvSpPr/>
          <p:nvPr/>
        </p:nvSpPr>
        <p:spPr>
          <a:xfrm>
            <a:off x="0" y="0"/>
            <a:ext cx="12196159" cy="1123162"/>
          </a:xfrm>
          <a:prstGeom prst="rect">
            <a:avLst/>
          </a:prstGeom>
          <a:solidFill>
            <a:srgbClr val="173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3600" b="1" i="0" u="none" strike="noStrike" kern="1200" cap="none" spc="0" normalizeH="0" baseline="0" noProof="0">
                <a:ln>
                  <a:noFill/>
                </a:ln>
                <a:solidFill>
                  <a:schemeClr val="bg1"/>
                </a:solidFill>
                <a:effectLst/>
                <a:uLnTx/>
                <a:uFillTx/>
                <a:latin typeface="Roboto Light "/>
                <a:ea typeface="Tahoma" panose="020B0604030504040204" pitchFamily="34" charset="0"/>
                <a:cs typeface="Tahoma" panose="020B0604030504040204" pitchFamily="34" charset="0"/>
              </a:rPr>
              <a:t>  </a:t>
            </a:r>
          </a:p>
        </p:txBody>
      </p:sp>
      <p:sp>
        <p:nvSpPr>
          <p:cNvPr id="2" name="Title 1">
            <a:extLst>
              <a:ext uri="{FF2B5EF4-FFF2-40B4-BE49-F238E27FC236}">
                <a16:creationId xmlns:a16="http://schemas.microsoft.com/office/drawing/2014/main" id="{0B6C07ED-1FD3-4BEB-ADE3-8C1CA1681133}"/>
              </a:ext>
            </a:extLst>
          </p:cNvPr>
          <p:cNvSpPr>
            <a:spLocks noGrp="1"/>
          </p:cNvSpPr>
          <p:nvPr>
            <p:ph type="title"/>
          </p:nvPr>
        </p:nvSpPr>
        <p:spPr>
          <a:xfrm>
            <a:off x="247934" y="60960"/>
            <a:ext cx="11944066" cy="1143000"/>
          </a:xfrm>
        </p:spPr>
        <p:txBody>
          <a:bodyPr lIns="91440" tIns="45720" rIns="91440" bIns="45720" anchor="t"/>
          <a:lstStyle/>
          <a:p>
            <a:r>
              <a:rPr lang="en-GB" sz="4200" b="1">
                <a:solidFill>
                  <a:schemeClr val="bg1"/>
                </a:solidFill>
                <a:latin typeface="Roboto"/>
                <a:ea typeface="Roboto"/>
                <a:cs typeface="Tahoma"/>
              </a:rPr>
              <a:t>Health Education Intent</a:t>
            </a:r>
            <a:endParaRPr lang="en-GB" sz="4200" b="1">
              <a:solidFill>
                <a:schemeClr val="bg1"/>
              </a:solidFill>
              <a:latin typeface="Roboto" panose="02000000000000000000" pitchFamily="2" charset="0"/>
              <a:ea typeface="Roboto" panose="02000000000000000000" pitchFamily="2" charset="0"/>
            </a:endParaRPr>
          </a:p>
        </p:txBody>
      </p:sp>
      <p:sp>
        <p:nvSpPr>
          <p:cNvPr id="6" name="Rectangle 5">
            <a:extLst>
              <a:ext uri="{FF2B5EF4-FFF2-40B4-BE49-F238E27FC236}">
                <a16:creationId xmlns:a16="http://schemas.microsoft.com/office/drawing/2014/main" id="{27C02D4C-4F45-4E5C-AD0A-6BA87DC295AA}"/>
              </a:ext>
            </a:extLst>
          </p:cNvPr>
          <p:cNvSpPr/>
          <p:nvPr/>
        </p:nvSpPr>
        <p:spPr>
          <a:xfrm>
            <a:off x="3336878" y="6391656"/>
            <a:ext cx="8855122" cy="466344"/>
          </a:xfrm>
          <a:prstGeom prst="rect">
            <a:avLst/>
          </a:prstGeom>
          <a:solidFill>
            <a:srgbClr val="173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F755D08-9A37-01F6-E429-B9B3CC4A72B3}"/>
              </a:ext>
            </a:extLst>
          </p:cNvPr>
          <p:cNvSpPr txBox="1"/>
          <p:nvPr/>
        </p:nvSpPr>
        <p:spPr>
          <a:xfrm>
            <a:off x="9757459" y="2413337"/>
            <a:ext cx="1898248" cy="369332"/>
          </a:xfrm>
          <a:prstGeom prst="rect">
            <a:avLst/>
          </a:prstGeom>
          <a:noFill/>
        </p:spPr>
        <p:txBody>
          <a:bodyPr wrap="square" lIns="91440" tIns="45720" rIns="91440" bIns="45720" rtlCol="0" anchor="t">
            <a:spAutoFit/>
          </a:bodyPr>
          <a:lstStyle/>
          <a:p>
            <a:endParaRPr lang="en-GB">
              <a:latin typeface="Lato" panose="020F0502020204030203" pitchFamily="34" charset="0"/>
              <a:ea typeface="Lato" panose="020F0502020204030203" pitchFamily="34" charset="0"/>
              <a:cs typeface="Lato" panose="020F0502020204030203" pitchFamily="34" charset="0"/>
            </a:endParaRPr>
          </a:p>
        </p:txBody>
      </p:sp>
      <p:sp>
        <p:nvSpPr>
          <p:cNvPr id="7" name="TextBox 6">
            <a:extLst>
              <a:ext uri="{FF2B5EF4-FFF2-40B4-BE49-F238E27FC236}">
                <a16:creationId xmlns:a16="http://schemas.microsoft.com/office/drawing/2014/main" id="{962986F2-6FD5-BE23-EB0F-E4F99C1DE333}"/>
              </a:ext>
            </a:extLst>
          </p:cNvPr>
          <p:cNvSpPr txBox="1"/>
          <p:nvPr/>
        </p:nvSpPr>
        <p:spPr>
          <a:xfrm>
            <a:off x="312821" y="1415714"/>
            <a:ext cx="9200147" cy="4062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sz="2000">
                <a:ea typeface="+mn-lt"/>
                <a:cs typeface="+mn-lt"/>
              </a:rPr>
              <a:t>The schemata between PE and PSHCE is closely tied as each one complements the other. The PE coordinator and PSHCE coordinator work together in the Individuality value group in order to plan and evaluate schemes of work that tie in physical and mental health. </a:t>
            </a:r>
            <a:endParaRPr lang="en-US" sz="2000">
              <a:ea typeface="+mn-lt"/>
              <a:cs typeface="+mn-lt"/>
            </a:endParaRPr>
          </a:p>
          <a:p>
            <a:pPr marL="285750" indent="-285750">
              <a:buFont typeface="Arial"/>
              <a:buChar char="•"/>
            </a:pPr>
            <a:r>
              <a:rPr lang="en-GB" sz="2000">
                <a:ea typeface="+mn-lt"/>
                <a:cs typeface="+mn-lt"/>
              </a:rPr>
              <a:t>The EYFS teachers provide the base teaching and get pupils ready to work on the main curriculum in key stage two and provide the teaching body information on what is covered in the early years. </a:t>
            </a:r>
            <a:endParaRPr lang="en-US" sz="2000">
              <a:cs typeface="Calibri"/>
            </a:endParaRPr>
          </a:p>
          <a:p>
            <a:pPr marL="285750" indent="-285750">
              <a:buFont typeface="Arial"/>
              <a:buChar char="•"/>
            </a:pPr>
            <a:r>
              <a:rPr lang="en-GB" sz="2000">
                <a:ea typeface="+mn-lt"/>
                <a:cs typeface="+mn-lt"/>
              </a:rPr>
              <a:t>Healthy bodies and healthy minds are promoted across the curriculum with numerous opportunities for physical activity, healthy food choices, mindfulness, sensory diets and reflection. </a:t>
            </a:r>
            <a:endParaRPr lang="en-GB" sz="2000">
              <a:cs typeface="Calibri" panose="020F0502020204030204"/>
            </a:endParaRPr>
          </a:p>
          <a:p>
            <a:pPr marL="285750" indent="-285750">
              <a:buFont typeface="Arial"/>
              <a:buChar char="•"/>
            </a:pPr>
            <a:r>
              <a:rPr lang="en-GB" sz="2000" err="1">
                <a:ea typeface="+mn-lt"/>
                <a:cs typeface="+mn-lt"/>
              </a:rPr>
              <a:t>MyHappyMind</a:t>
            </a:r>
            <a:r>
              <a:rPr lang="en-GB" sz="2000">
                <a:ea typeface="+mn-lt"/>
                <a:cs typeface="+mn-lt"/>
              </a:rPr>
              <a:t> is being implemented in September 2022 into the schemes of work across school to provide daily teaching of positive mental health and mindfulness</a:t>
            </a:r>
          </a:p>
          <a:p>
            <a:endParaRPr lang="en-GB">
              <a:ea typeface="+mn-lt"/>
              <a:cs typeface="+mn-lt"/>
            </a:endParaRPr>
          </a:p>
        </p:txBody>
      </p:sp>
      <p:pic>
        <p:nvPicPr>
          <p:cNvPr id="10" name="Picture 10" descr="Icon&#10;&#10;Description automatically generated">
            <a:extLst>
              <a:ext uri="{FF2B5EF4-FFF2-40B4-BE49-F238E27FC236}">
                <a16:creationId xmlns:a16="http://schemas.microsoft.com/office/drawing/2014/main" id="{E25C91C5-FCCE-8107-F66E-682F461DDCC0}"/>
              </a:ext>
            </a:extLst>
          </p:cNvPr>
          <p:cNvPicPr>
            <a:picLocks noChangeAspect="1"/>
          </p:cNvPicPr>
          <p:nvPr/>
        </p:nvPicPr>
        <p:blipFill>
          <a:blip r:embed="rId3"/>
          <a:stretch>
            <a:fillRect/>
          </a:stretch>
        </p:blipFill>
        <p:spPr>
          <a:xfrm>
            <a:off x="9601701" y="2069933"/>
            <a:ext cx="2463466" cy="913398"/>
          </a:xfrm>
          <a:prstGeom prst="rect">
            <a:avLst/>
          </a:prstGeom>
        </p:spPr>
      </p:pic>
      <p:sp>
        <p:nvSpPr>
          <p:cNvPr id="11" name="TextBox 10">
            <a:extLst>
              <a:ext uri="{FF2B5EF4-FFF2-40B4-BE49-F238E27FC236}">
                <a16:creationId xmlns:a16="http://schemas.microsoft.com/office/drawing/2014/main" id="{09F73B4D-23DB-29CC-C860-2DE29BD2577E}"/>
              </a:ext>
            </a:extLst>
          </p:cNvPr>
          <p:cNvSpPr txBox="1"/>
          <p:nvPr/>
        </p:nvSpPr>
        <p:spPr>
          <a:xfrm>
            <a:off x="593558" y="506529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563C1"/>
                </a:solidFill>
                <a:cs typeface="Segoe UI"/>
                <a:hlinkClick r:id="rId4"/>
              </a:rPr>
              <a:t>Link to PSHCE policy</a:t>
            </a:r>
            <a:endParaRPr lang="en-GB"/>
          </a:p>
        </p:txBody>
      </p:sp>
    </p:spTree>
    <p:extLst>
      <p:ext uri="{BB962C8B-B14F-4D97-AF65-F5344CB8AC3E}">
        <p14:creationId xmlns:p14="http://schemas.microsoft.com/office/powerpoint/2010/main" val="33913917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79.5"/>
</p:tagLst>
</file>

<file path=ppt/tags/tag2.xml><?xml version="1.0" encoding="utf-8"?>
<p:tagLst xmlns:a="http://schemas.openxmlformats.org/drawingml/2006/main" xmlns:r="http://schemas.openxmlformats.org/officeDocument/2006/relationships" xmlns:p="http://schemas.openxmlformats.org/presentationml/2006/main">
  <p:tag name="TIMING" val="|79.5"/>
</p:tagLst>
</file>

<file path=ppt/tags/tag3.xml><?xml version="1.0" encoding="utf-8"?>
<p:tagLst xmlns:a="http://schemas.openxmlformats.org/drawingml/2006/main" xmlns:r="http://schemas.openxmlformats.org/officeDocument/2006/relationships" xmlns:p="http://schemas.openxmlformats.org/presentationml/2006/main">
  <p:tag name="TIMING" val="|79.5"/>
</p:tagLst>
</file>

<file path=ppt/theme/theme1.xml><?xml version="1.0" encoding="utf-8"?>
<a:theme xmlns:a="http://schemas.openxmlformats.org/drawingml/2006/main" name="Welcome/Ho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ster slide - no content">
  <a:themeElements>
    <a:clrScheme name="ECM Theme">
      <a:dk1>
        <a:srgbClr val="2C5B65"/>
      </a:dk1>
      <a:lt1>
        <a:srgbClr val="FFFFFF"/>
      </a:lt1>
      <a:dk2>
        <a:srgbClr val="868686"/>
      </a:dk2>
      <a:lt2>
        <a:srgbClr val="E7E6E6"/>
      </a:lt2>
      <a:accent1>
        <a:srgbClr val="E62634"/>
      </a:accent1>
      <a:accent2>
        <a:srgbClr val="F39332"/>
      </a:accent2>
      <a:accent3>
        <a:srgbClr val="FCBE30"/>
      </a:accent3>
      <a:accent4>
        <a:srgbClr val="00B59D"/>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Master slide - no content">
  <a:themeElements>
    <a:clrScheme name="ECM Theme">
      <a:dk1>
        <a:srgbClr val="2C5B65"/>
      </a:dk1>
      <a:lt1>
        <a:srgbClr val="FFFFFF"/>
      </a:lt1>
      <a:dk2>
        <a:srgbClr val="868686"/>
      </a:dk2>
      <a:lt2>
        <a:srgbClr val="E7E6E6"/>
      </a:lt2>
      <a:accent1>
        <a:srgbClr val="E62634"/>
      </a:accent1>
      <a:accent2>
        <a:srgbClr val="F39332"/>
      </a:accent2>
      <a:accent3>
        <a:srgbClr val="FCBE30"/>
      </a:accent3>
      <a:accent4>
        <a:srgbClr val="00B59D"/>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Welcome/Ho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Master slide - no content">
  <a:themeElements>
    <a:clrScheme name="ECM Theme">
      <a:dk1>
        <a:srgbClr val="2C5B65"/>
      </a:dk1>
      <a:lt1>
        <a:srgbClr val="FFFFFF"/>
      </a:lt1>
      <a:dk2>
        <a:srgbClr val="868686"/>
      </a:dk2>
      <a:lt2>
        <a:srgbClr val="E7E6E6"/>
      </a:lt2>
      <a:accent1>
        <a:srgbClr val="E62634"/>
      </a:accent1>
      <a:accent2>
        <a:srgbClr val="F39332"/>
      </a:accent2>
      <a:accent3>
        <a:srgbClr val="FCBE30"/>
      </a:accent3>
      <a:accent4>
        <a:srgbClr val="00B59D"/>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7d08209-17d6-4364-af18-ce725727a220">
      <Terms xmlns="http://schemas.microsoft.com/office/infopath/2007/PartnerControls"/>
    </lcf76f155ced4ddcb4097134ff3c332f>
    <TaxCatchAll xmlns="11460e43-aabc-4236-8932-6eff2711a4c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1301D131E578541934C19A5605C6D75" ma:contentTypeVersion="15" ma:contentTypeDescription="Create a new document." ma:contentTypeScope="" ma:versionID="86b7498e17edc9df7023e07b959f3b81">
  <xsd:schema xmlns:xsd="http://www.w3.org/2001/XMLSchema" xmlns:xs="http://www.w3.org/2001/XMLSchema" xmlns:p="http://schemas.microsoft.com/office/2006/metadata/properties" xmlns:ns2="d7d08209-17d6-4364-af18-ce725727a220" xmlns:ns3="11460e43-aabc-4236-8932-6eff2711a4c0" targetNamespace="http://schemas.microsoft.com/office/2006/metadata/properties" ma:root="true" ma:fieldsID="6ea3251518540f90265e0669fe7e2d00" ns2:_="" ns3:_="">
    <xsd:import namespace="d7d08209-17d6-4364-af18-ce725727a220"/>
    <xsd:import namespace="11460e43-aabc-4236-8932-6eff2711a4c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d08209-17d6-4364-af18-ce725727a2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0e4d2310-5f65-460d-b93e-f6e1486a4ef9"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1460e43-aabc-4236-8932-6eff2711a4c0"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1757028d-8c86-42ed-a55f-e6f16343905d}" ma:internalName="TaxCatchAll" ma:showField="CatchAllData" ma:web="11460e43-aabc-4236-8932-6eff2711a4c0">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6314FE9-772A-4D74-84EF-B38FA5779414}">
  <ds:schemaRefs>
    <ds:schemaRef ds:uri="11460e43-aabc-4236-8932-6eff2711a4c0"/>
    <ds:schemaRef ds:uri="9d0048e7-2e8b-45f7-90de-8f6c2d99b1ce"/>
    <ds:schemaRef ds:uri="d7d08209-17d6-4364-af18-ce725727a22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6DEC7B4-054D-4508-8938-B3D12023B2D9}"/>
</file>

<file path=customXml/itemProps3.xml><?xml version="1.0" encoding="utf-8"?>
<ds:datastoreItem xmlns:ds="http://schemas.openxmlformats.org/officeDocument/2006/customXml" ds:itemID="{185A8D5F-CE80-484C-9FCC-0394D82AD24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19</Slides>
  <Notes>19</Notes>
  <HiddenSlides>0</HiddenSlides>
  <ScaleCrop>false</ScaleCrop>
  <HeadingPairs>
    <vt:vector size="4" baseType="variant">
      <vt:variant>
        <vt:lpstr>Theme</vt:lpstr>
      </vt:variant>
      <vt:variant>
        <vt:i4>5</vt:i4>
      </vt:variant>
      <vt:variant>
        <vt:lpstr>Slide Titles</vt:lpstr>
      </vt:variant>
      <vt:variant>
        <vt:i4>19</vt:i4>
      </vt:variant>
    </vt:vector>
  </HeadingPairs>
  <TitlesOfParts>
    <vt:vector size="24" baseType="lpstr">
      <vt:lpstr>Welcome/Home</vt:lpstr>
      <vt:lpstr>Master slide - no content</vt:lpstr>
      <vt:lpstr>1_Master slide - no content</vt:lpstr>
      <vt:lpstr>1_Welcome/Home</vt:lpstr>
      <vt:lpstr>2_Master slide - no content</vt:lpstr>
      <vt:lpstr>PowerPoint Presentation</vt:lpstr>
      <vt:lpstr>PowerPoint Presentation</vt:lpstr>
      <vt:lpstr>PowerPoint Presentation</vt:lpstr>
      <vt:lpstr>PowerPoint Presentation</vt:lpstr>
      <vt:lpstr>INTENT for PSHCE at Park Lane School</vt:lpstr>
      <vt:lpstr>What does good progress in PSHCE look like at Park Lane School?</vt:lpstr>
      <vt:lpstr>Relationship/ Sex Education Intent</vt:lpstr>
      <vt:lpstr>Safeguarding Education Intent</vt:lpstr>
      <vt:lpstr>Health Education Intent</vt:lpstr>
      <vt:lpstr>Elements of PSHCE inc. pupils’ wider safety, economic knowledge, understanding of technology </vt:lpstr>
      <vt:lpstr>Citizenship Intent</vt:lpstr>
      <vt:lpstr>Character, resilience &amp; confidence Intent</vt:lpstr>
      <vt:lpstr>SMSC Intent</vt:lpstr>
      <vt:lpstr>Wider Opportunities Intent </vt:lpstr>
      <vt:lpstr>British Values, Inclusion &amp; Equality of Opportunity</vt:lpstr>
      <vt:lpstr>Early Years Intent</vt:lpstr>
      <vt:lpstr>Assessment</vt:lpstr>
      <vt:lpstr>Monitoring and Evaluations</vt:lpstr>
      <vt:lpstr>Policies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Mullin- ECM Director</dc:creator>
  <cp:revision>130</cp:revision>
  <cp:lastPrinted>2021-03-31T09:08:13Z</cp:lastPrinted>
  <dcterms:created xsi:type="dcterms:W3CDTF">2020-12-01T06:17:44Z</dcterms:created>
  <dcterms:modified xsi:type="dcterms:W3CDTF">2022-06-30T17:26:28Z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0x01010061301D131E578541934C19A5605C6D75</vt:lpwstr>
  </property>
  <property fmtid="{D5CDD505-2E9C-101B-9397-08002B2CF9AE}" pid="3" name="MediaServiceImageTags">
    <vt:lpwstr/>
  </property>
</Properties>
</file>