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5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6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5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4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03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11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2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0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1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0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7765B-D3AD-4FF0-B1DC-A3EF79C9941C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93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6951" y="1322173"/>
            <a:ext cx="6573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Building  challenge                Week beginning: 12.07.20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56951" y="1977081"/>
            <a:ext cx="808131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Task:  Use your building blocks to build a bird feeder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091" y="3333621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37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swright</dc:creator>
  <cp:lastModifiedBy>swright</cp:lastModifiedBy>
  <cp:revision>11</cp:revision>
  <dcterms:created xsi:type="dcterms:W3CDTF">2020-04-08T09:26:13Z</dcterms:created>
  <dcterms:modified xsi:type="dcterms:W3CDTF">2020-07-09T20:06:10Z</dcterms:modified>
</cp:coreProperties>
</file>