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49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6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3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86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86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8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84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4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69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B7B20-B0AF-43D8-B7BE-C58CD3F387B5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0E6F2-42BB-41F1-A342-85A8227B4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79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000" r="3238"/>
          <a:stretch/>
        </p:blipFill>
        <p:spPr>
          <a:xfrm>
            <a:off x="493712" y="1275081"/>
            <a:ext cx="3278187" cy="4608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3541" y="763021"/>
            <a:ext cx="712265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You will need:</a:t>
            </a:r>
          </a:p>
          <a:p>
            <a:endParaRPr lang="en-GB" dirty="0"/>
          </a:p>
          <a:p>
            <a:r>
              <a:rPr lang="en-GB" dirty="0" smtClean="0"/>
              <a:t>Hairdryer, paper fan or balloon pump</a:t>
            </a:r>
          </a:p>
          <a:p>
            <a:r>
              <a:rPr lang="en-GB" dirty="0" smtClean="0"/>
              <a:t>Edible seeds (e.g. poppy , pumpkin, edible sunflower seeds)</a:t>
            </a:r>
          </a:p>
          <a:p>
            <a:r>
              <a:rPr lang="en-GB" dirty="0" smtClean="0"/>
              <a:t>( could substitute with sprinkles)</a:t>
            </a:r>
          </a:p>
          <a:p>
            <a:r>
              <a:rPr lang="en-GB" dirty="0" smtClean="0"/>
              <a:t>A torch </a:t>
            </a:r>
          </a:p>
          <a:p>
            <a:r>
              <a:rPr lang="en-GB" dirty="0" smtClean="0"/>
              <a:t>Ice cubes </a:t>
            </a:r>
          </a:p>
          <a:p>
            <a:r>
              <a:rPr lang="en-GB" dirty="0" smtClean="0"/>
              <a:t>A bowl of water </a:t>
            </a:r>
          </a:p>
          <a:p>
            <a:r>
              <a:rPr lang="en-GB" dirty="0" smtClean="0"/>
              <a:t>Sand </a:t>
            </a:r>
          </a:p>
          <a:p>
            <a:r>
              <a:rPr lang="en-GB" dirty="0" smtClean="0"/>
              <a:t>Switch with birdsong </a:t>
            </a:r>
          </a:p>
          <a:p>
            <a:r>
              <a:rPr lang="en-GB" dirty="0" smtClean="0"/>
              <a:t>Cotton wool </a:t>
            </a:r>
          </a:p>
          <a:p>
            <a:r>
              <a:rPr lang="en-GB" dirty="0" smtClean="0"/>
              <a:t>Water mister / sprayer</a:t>
            </a:r>
          </a:p>
          <a:p>
            <a:r>
              <a:rPr lang="en-GB" dirty="0" smtClean="0"/>
              <a:t>Herbs with long stems e.g. basil. Mint or chives</a:t>
            </a:r>
          </a:p>
          <a:p>
            <a:r>
              <a:rPr lang="en-GB" dirty="0" smtClean="0"/>
              <a:t>10 cut out leaves     set 1 numbered 1-3    set 2 numbered 1-7</a:t>
            </a:r>
          </a:p>
          <a:p>
            <a:r>
              <a:rPr lang="en-GB" dirty="0" smtClean="0"/>
              <a:t>A flower that smells ( or car air freshener )</a:t>
            </a:r>
          </a:p>
          <a:p>
            <a:r>
              <a:rPr lang="en-GB" dirty="0" smtClean="0"/>
              <a:t>Folded paper for butterfly</a:t>
            </a:r>
          </a:p>
          <a:p>
            <a:r>
              <a:rPr lang="en-GB" dirty="0" smtClean="0"/>
              <a:t>Scraps of tissue paper or confetti</a:t>
            </a:r>
          </a:p>
          <a:p>
            <a:r>
              <a:rPr lang="en-GB" dirty="0" smtClean="0"/>
              <a:t>Seed head with seeds or sprinkles / hundreds and thousands in dispenser </a:t>
            </a:r>
          </a:p>
          <a:p>
            <a:r>
              <a:rPr lang="en-GB" dirty="0" smtClean="0"/>
              <a:t>or pepper pot </a:t>
            </a:r>
          </a:p>
          <a:p>
            <a:r>
              <a:rPr lang="en-GB" smtClean="0"/>
              <a:t>Squeaky </a:t>
            </a:r>
            <a:r>
              <a:rPr lang="en-GB" dirty="0" smtClean="0"/>
              <a:t>plastic mouse cat toy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712" y="431800"/>
            <a:ext cx="341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Tiny Seed sensory 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89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29" t="21180" r="35065" b="49653"/>
          <a:stretch/>
        </p:blipFill>
        <p:spPr>
          <a:xfrm>
            <a:off x="787399" y="495300"/>
            <a:ext cx="6037944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962" t="38368" r="52148" b="19618"/>
          <a:stretch/>
        </p:blipFill>
        <p:spPr>
          <a:xfrm>
            <a:off x="6825343" y="2717800"/>
            <a:ext cx="3238501" cy="307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892" y="4053016"/>
            <a:ext cx="415363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Use herbs with stems and break</a:t>
            </a:r>
          </a:p>
          <a:p>
            <a:r>
              <a:rPr lang="en-GB" dirty="0" smtClean="0"/>
              <a:t>Students  feel and smell the broken stems </a:t>
            </a:r>
          </a:p>
          <a:p>
            <a:endParaRPr lang="en-GB" dirty="0"/>
          </a:p>
          <a:p>
            <a:r>
              <a:rPr lang="en-GB" dirty="0" smtClean="0"/>
              <a:t>Use mint, rosemary chives </a:t>
            </a:r>
            <a:r>
              <a:rPr lang="en-GB" dirty="0" err="1" smtClean="0"/>
              <a:t>etc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2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865" t="20313" r="28038" b="39583"/>
          <a:stretch/>
        </p:blipFill>
        <p:spPr>
          <a:xfrm>
            <a:off x="673099" y="126999"/>
            <a:ext cx="10997369" cy="5050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572897"/>
            <a:ext cx="606716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Have 10 leaves real or cut out</a:t>
            </a:r>
          </a:p>
          <a:p>
            <a:r>
              <a:rPr lang="en-GB" dirty="0" smtClean="0"/>
              <a:t>  count 3 </a:t>
            </a:r>
          </a:p>
          <a:p>
            <a:r>
              <a:rPr lang="en-GB" dirty="0" smtClean="0"/>
              <a:t>Then count  7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57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506" t="22396" r="30380" b="37673"/>
          <a:stretch/>
        </p:blipFill>
        <p:spPr>
          <a:xfrm>
            <a:off x="977899" y="406400"/>
            <a:ext cx="4923129" cy="3441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4324865"/>
            <a:ext cx="46090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Have a flower to smell.  Give it to the student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31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28" t="25867" r="29698" b="31945"/>
          <a:stretch/>
        </p:blipFill>
        <p:spPr>
          <a:xfrm>
            <a:off x="571499" y="558800"/>
            <a:ext cx="5981701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538" t="21354" r="28722" b="20660"/>
          <a:stretch/>
        </p:blipFill>
        <p:spPr>
          <a:xfrm>
            <a:off x="8458199" y="1524000"/>
            <a:ext cx="2438401" cy="424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805" y="4633784"/>
            <a:ext cx="53983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Encourage the students to stretch up as tall as they can </a:t>
            </a:r>
          </a:p>
        </p:txBody>
      </p:sp>
    </p:spTree>
    <p:extLst>
      <p:ext uri="{BB962C8B-B14F-4D97-AF65-F5344CB8AC3E}">
        <p14:creationId xmlns:p14="http://schemas.microsoft.com/office/powerpoint/2010/main" val="283807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841" t="21875" r="32723" b="52430"/>
          <a:stretch/>
        </p:blipFill>
        <p:spPr>
          <a:xfrm>
            <a:off x="253999" y="495300"/>
            <a:ext cx="5651501" cy="187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902" t="25000" r="28038" b="17534"/>
          <a:stretch/>
        </p:blipFill>
        <p:spPr>
          <a:xfrm>
            <a:off x="8445499" y="1879600"/>
            <a:ext cx="2870201" cy="420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1027" y="3385751"/>
            <a:ext cx="3571103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Waft a small piece of paper or ‘butterfly’ past the students face or hands </a:t>
            </a:r>
          </a:p>
          <a:p>
            <a:endParaRPr lang="en-GB" dirty="0" smtClean="0"/>
          </a:p>
          <a:p>
            <a:r>
              <a:rPr lang="en-GB" dirty="0" smtClean="0"/>
              <a:t>Encourage the student to buzz like a bee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525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723" t="23437" r="31259" b="39931"/>
          <a:stretch/>
        </p:blipFill>
        <p:spPr>
          <a:xfrm>
            <a:off x="698499" y="469900"/>
            <a:ext cx="4686301" cy="2679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435" t="34375" r="16227" b="10764"/>
          <a:stretch/>
        </p:blipFill>
        <p:spPr>
          <a:xfrm>
            <a:off x="7581900" y="3868008"/>
            <a:ext cx="3505200" cy="2494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3156" y="2075935"/>
            <a:ext cx="35834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Use confetti or small pieces of tissue paper scraps to float down past the students face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60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31" t="23611" r="30328" b="46820"/>
          <a:stretch/>
        </p:blipFill>
        <p:spPr>
          <a:xfrm>
            <a:off x="622299" y="444500"/>
            <a:ext cx="5727701" cy="209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114" t="19965" r="40727" b="24479"/>
          <a:stretch/>
        </p:blipFill>
        <p:spPr>
          <a:xfrm>
            <a:off x="7746999" y="1866900"/>
            <a:ext cx="3403601" cy="406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892" y="3150973"/>
            <a:ext cx="392944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Shake seeds from a dried seed head  or use hundreds and thousands or sprinkles from a pepper pot or dispenser</a:t>
            </a:r>
          </a:p>
          <a:p>
            <a:r>
              <a:rPr lang="en-GB" dirty="0" smtClean="0"/>
              <a:t>Blow the seeds across the table or tray </a:t>
            </a:r>
            <a:endParaRPr lang="en-GB" dirty="0"/>
          </a:p>
          <a:p>
            <a:r>
              <a:rPr lang="en-GB" dirty="0" smtClean="0"/>
              <a:t>Allow the student to feel a blast of air from a fan, balloon pump or hairdryer for the wind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27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54" t="23263" r="32039" b="27604"/>
          <a:stretch/>
        </p:blipFill>
        <p:spPr>
          <a:xfrm>
            <a:off x="634999" y="622300"/>
            <a:ext cx="5803901" cy="359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548" t="56598" r="28623" b="19097"/>
          <a:stretch/>
        </p:blipFill>
        <p:spPr>
          <a:xfrm>
            <a:off x="5410200" y="4622800"/>
            <a:ext cx="6223000" cy="177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4100" y="1270000"/>
            <a:ext cx="34798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Use some poppy seeds, or sprinkles and use a fan. Hairdryer or balloon pump for the wind </a:t>
            </a:r>
          </a:p>
          <a:p>
            <a:r>
              <a:rPr lang="en-GB" dirty="0" smtClean="0"/>
              <a:t>Blow the ‘seeds’ from the student s hands or tray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24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329" t="22572" r="36334" b="40449"/>
          <a:stretch/>
        </p:blipFill>
        <p:spPr>
          <a:xfrm>
            <a:off x="838200" y="508000"/>
            <a:ext cx="5118100" cy="2705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341" t="20486" r="28038" b="20139"/>
          <a:stretch/>
        </p:blipFill>
        <p:spPr>
          <a:xfrm>
            <a:off x="7797799" y="1651000"/>
            <a:ext cx="3073401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1400" y="3975100"/>
            <a:ext cx="42418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Shine  a torch above the students head for the sun ( not allowing them to look directly at 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18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77" t="20139" r="34089" b="25868"/>
          <a:stretch/>
        </p:blipFill>
        <p:spPr>
          <a:xfrm>
            <a:off x="634999" y="317500"/>
            <a:ext cx="5664201" cy="3949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219" t="22049" r="30576" b="22570"/>
          <a:stretch/>
        </p:blipFill>
        <p:spPr>
          <a:xfrm>
            <a:off x="8051799" y="2044700"/>
            <a:ext cx="2628901" cy="4051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3100" y="4826000"/>
            <a:ext cx="4038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Feel some ice cubes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97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646" t="23959" r="29698" b="31945"/>
          <a:stretch/>
        </p:blipFill>
        <p:spPr>
          <a:xfrm>
            <a:off x="533399" y="546100"/>
            <a:ext cx="5549901" cy="322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915" t="60070" r="43070" b="14409"/>
          <a:stretch/>
        </p:blipFill>
        <p:spPr>
          <a:xfrm>
            <a:off x="6934199" y="4330700"/>
            <a:ext cx="4165601" cy="186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05700" y="12954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Swish hands in a bowl of water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743" t="21180" r="41215" b="29514"/>
          <a:stretch/>
        </p:blipFill>
        <p:spPr>
          <a:xfrm>
            <a:off x="863599" y="393700"/>
            <a:ext cx="5570695" cy="440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7755" t="43056" r="28429" b="13715"/>
          <a:stretch/>
        </p:blipFill>
        <p:spPr>
          <a:xfrm>
            <a:off x="8343899" y="3219450"/>
            <a:ext cx="3098801" cy="31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2908" y="1050324"/>
            <a:ext cx="343517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Feel sand </a:t>
            </a:r>
          </a:p>
          <a:p>
            <a:endParaRPr lang="en-GB" dirty="0" smtClean="0"/>
          </a:p>
          <a:p>
            <a:r>
              <a:rPr lang="en-GB" dirty="0" smtClean="0"/>
              <a:t>It can be warmed in the microwave first to make it warm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51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34" t="22743" r="33309" b="55035"/>
          <a:stretch/>
        </p:blipFill>
        <p:spPr>
          <a:xfrm>
            <a:off x="749299" y="127000"/>
            <a:ext cx="5537201" cy="162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670" t="35416" r="35163" b="19271"/>
          <a:stretch/>
        </p:blipFill>
        <p:spPr>
          <a:xfrm>
            <a:off x="1943099" y="1758950"/>
            <a:ext cx="5486401" cy="331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99157" y="1198605"/>
            <a:ext cx="2261286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Use a switch for bird noise </a:t>
            </a:r>
          </a:p>
          <a:p>
            <a:endParaRPr lang="en-GB" dirty="0"/>
          </a:p>
          <a:p>
            <a:r>
              <a:rPr lang="en-GB" dirty="0" smtClean="0"/>
              <a:t>Taste an edible seed </a:t>
            </a:r>
          </a:p>
          <a:p>
            <a:r>
              <a:rPr lang="en-GB" dirty="0" smtClean="0"/>
              <a:t>Pumpkin / </a:t>
            </a:r>
            <a:r>
              <a:rPr lang="en-GB" dirty="0" err="1" smtClean="0"/>
              <a:t>pomegranite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204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751" t="32117" r="28233" b="20486"/>
          <a:stretch/>
        </p:blipFill>
        <p:spPr>
          <a:xfrm>
            <a:off x="1269999" y="444500"/>
            <a:ext cx="4721509" cy="3929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195" t="71181" r="15642" b="347"/>
          <a:stretch/>
        </p:blipFill>
        <p:spPr>
          <a:xfrm>
            <a:off x="7175499" y="4013200"/>
            <a:ext cx="4445001" cy="208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5499" y="1309816"/>
            <a:ext cx="3599593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Place cotton wool over student’s hands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Use squeaky plastic cat toy mouse  across students tray /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293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47" t="23086" r="49102" b="37153"/>
          <a:stretch/>
        </p:blipFill>
        <p:spPr>
          <a:xfrm>
            <a:off x="355599" y="296562"/>
            <a:ext cx="4871309" cy="3996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878" t="21875" r="27746" b="20139"/>
          <a:stretch/>
        </p:blipFill>
        <p:spPr>
          <a:xfrm>
            <a:off x="8128000" y="1727200"/>
            <a:ext cx="2781300" cy="424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1816" y="432486"/>
            <a:ext cx="244663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Use water sprayer for rain </a:t>
            </a:r>
          </a:p>
          <a:p>
            <a:r>
              <a:rPr lang="en-GB" dirty="0" smtClean="0"/>
              <a:t>Spray students hands or mist around their face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15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376</Words>
  <Application>Microsoft Office PowerPoint</Application>
  <PresentationFormat>Widescreen</PresentationFormat>
  <Paragraphs>56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swright</dc:creator>
  <cp:lastModifiedBy>swright</cp:lastModifiedBy>
  <cp:revision>12</cp:revision>
  <dcterms:created xsi:type="dcterms:W3CDTF">2020-06-17T13:03:50Z</dcterms:created>
  <dcterms:modified xsi:type="dcterms:W3CDTF">2020-06-17T14:50:45Z</dcterms:modified>
</cp:coreProperties>
</file>