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9" r:id="rId5"/>
    <p:sldId id="259" r:id="rId6"/>
    <p:sldId id="264" r:id="rId7"/>
    <p:sldId id="256" r:id="rId8"/>
    <p:sldId id="265" r:id="rId9"/>
    <p:sldId id="260" r:id="rId10"/>
    <p:sldId id="267" r:id="rId11"/>
    <p:sldId id="261" r:id="rId12"/>
    <p:sldId id="266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44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7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6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0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1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20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7C32-F347-4636-89F5-93E048E4F938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C558-C199-4731-AECE-CB4E66A7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7" t="11176" r="2869"/>
          <a:stretch/>
        </p:blipFill>
        <p:spPr>
          <a:xfrm>
            <a:off x="3161890" y="418012"/>
            <a:ext cx="5590903" cy="30175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09" y="3694611"/>
            <a:ext cx="5148264" cy="23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0" y="3643581"/>
            <a:ext cx="1932599" cy="183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28" y="729595"/>
            <a:ext cx="2987996" cy="22409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66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8" y="364476"/>
            <a:ext cx="3672029" cy="2082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745" y="729201"/>
            <a:ext cx="2933648" cy="2200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2859482"/>
            <a:ext cx="3749044" cy="28117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6310" y="729201"/>
            <a:ext cx="2933648" cy="2200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7875" y="729201"/>
            <a:ext cx="2933648" cy="2200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51" y="3557400"/>
            <a:ext cx="2230521" cy="29740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16" y="3557400"/>
            <a:ext cx="2230521" cy="29740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96" y="3557400"/>
            <a:ext cx="2230521" cy="29740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571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9" y="4253079"/>
            <a:ext cx="3672029" cy="2082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77" y="716400"/>
            <a:ext cx="3467089" cy="26003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3712" y="716485"/>
            <a:ext cx="3467768" cy="2600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3495" y="716484"/>
            <a:ext cx="3467768" cy="26008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48" y="4002773"/>
            <a:ext cx="3444062" cy="25830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50" y="283013"/>
            <a:ext cx="2610626" cy="34808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86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9" y="4253079"/>
            <a:ext cx="3672029" cy="20824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477" y="716400"/>
            <a:ext cx="3467089" cy="26003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6877" y="716399"/>
            <a:ext cx="3467089" cy="26003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85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0" y="287184"/>
            <a:ext cx="3495640" cy="20087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82" y="287184"/>
            <a:ext cx="4258096" cy="23951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0" y="2838673"/>
            <a:ext cx="3633169" cy="27248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332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7" y="246941"/>
            <a:ext cx="2087325" cy="33845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50" y="24694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25" y="24694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949" y="3640894"/>
            <a:ext cx="3273610" cy="24552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70" y="3231692"/>
            <a:ext cx="3273610" cy="24552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4159" y="3640893"/>
            <a:ext cx="3273610" cy="24552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81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7" y="246941"/>
            <a:ext cx="2087325" cy="33845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2069" y="704323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735" y="704323"/>
            <a:ext cx="3481646" cy="26112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07" y="3969853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52" y="3969853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9400" y="704323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675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17" y="246941"/>
            <a:ext cx="2087325" cy="33845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75" y="25808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52" y="24694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74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" y="290840"/>
            <a:ext cx="20574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r="4152" b="30489"/>
          <a:stretch/>
        </p:blipFill>
        <p:spPr>
          <a:xfrm>
            <a:off x="5951218" y="2500173"/>
            <a:ext cx="5630976" cy="26091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9466" y="2963906"/>
            <a:ext cx="3709854" cy="27823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t="11243" r="7705" b="25278"/>
          <a:stretch/>
        </p:blipFill>
        <p:spPr>
          <a:xfrm>
            <a:off x="2743199" y="290840"/>
            <a:ext cx="3747044" cy="19690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41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" y="290840"/>
            <a:ext cx="20574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90" y="29084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366" y="700042"/>
            <a:ext cx="3273610" cy="24552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6" y="3564451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82" y="3564450"/>
            <a:ext cx="3481644" cy="26112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854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7" y="248193"/>
            <a:ext cx="2113448" cy="23839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00" y="877205"/>
            <a:ext cx="3351389" cy="4468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80" y="877205"/>
            <a:ext cx="3351388" cy="4468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624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7" y="248193"/>
            <a:ext cx="2113448" cy="23839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0983" y="682535"/>
            <a:ext cx="3474727" cy="26060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9900" y="682538"/>
            <a:ext cx="3474724" cy="26060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157" y="248193"/>
            <a:ext cx="3474724" cy="26060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222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0" y="3643581"/>
            <a:ext cx="1932599" cy="1835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46" y="351264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54" y="351264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62" y="351264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7" y="473661"/>
            <a:ext cx="3444064" cy="25830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97" y="3643581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2" y="3643581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32" y="3643581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422" y="3643581"/>
            <a:ext cx="2240997" cy="2987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66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 Barnard</dc:creator>
  <cp:lastModifiedBy>Andrée Barnard</cp:lastModifiedBy>
  <cp:revision>6</cp:revision>
  <dcterms:created xsi:type="dcterms:W3CDTF">2020-05-29T12:06:32Z</dcterms:created>
  <dcterms:modified xsi:type="dcterms:W3CDTF">2020-06-19T11:52:00Z</dcterms:modified>
</cp:coreProperties>
</file>