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67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6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early-years-shape-spaces-and-measures/early-years-measuring-size/early-years-measuring-size-capacit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early-years-shape-spaces-and-measures/early-years-measuring-size/early-years-measuring-size-capacity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early-years-shape-spaces-and-measures/early-years-measuring-size/early-years-measuring-size-capacity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early-years-shape-spaces-and-measures/early-years-measuring-size/early-years-measuring-size-capacity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early-years-shape-spaces-and-measures/early-years-measuring-size/early-years-measuring-size-capacity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early-years-shape-spaces-and-measures/early-years-measuring-size/early-years-measuring-size-capacity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www.twinkl.co.uk/resources/early-years-shape-spaces-and-measures/early-years-measuring-size/early-years-measuring-size-capacity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early-years-shape-spaces-and-measures/early-years-measuring-size/early-years-measuring-size-capacity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https://www.twinkl.co.uk/resources/early-years-shape-spaces-and-measures/early-years-measuring-size/early-years-measuring-size-capacity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hyperlink" Target="https://www.twinkl.co.uk/resources/early-years-shape-spaces-and-measures/early-years-measuring-size/early-years-measuring-size-capacity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</p:cNvPr>
          <p:cNvSpPr/>
          <p:nvPr/>
        </p:nvSpPr>
        <p:spPr>
          <a:xfrm>
            <a:off x="4097867" y="5528733"/>
            <a:ext cx="922866" cy="592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4097866" y="3133615"/>
            <a:ext cx="922866" cy="583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Cafe Is Open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Monsters just love milkshakes! They drink them all day long. Let’s see which milkshakes the monsters have been drinking at the cafe today.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755650" y="2292263"/>
            <a:ext cx="3413343" cy="1089764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77"/>
              </a:rPr>
              <a:t>Yum </a:t>
            </a:r>
            <a:r>
              <a:rPr lang="en-US" dirty="0" err="1">
                <a:latin typeface="Twinkl" pitchFamily="2" charset="77"/>
              </a:rPr>
              <a:t>yum</a:t>
            </a:r>
            <a:r>
              <a:rPr lang="en-US" dirty="0">
                <a:latin typeface="Twinkl" pitchFamily="2" charset="77"/>
              </a:rPr>
              <a:t>! Which delicious milkshake shall I order today?</a:t>
            </a:r>
          </a:p>
          <a:p>
            <a:r>
              <a:rPr lang="en-US" dirty="0">
                <a:latin typeface="Twinkl" pitchFamily="2" charset="77"/>
              </a:rPr>
              <a:t>Which one would you order?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9" y="3712818"/>
            <a:ext cx="2874538" cy="3061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776" y="2957740"/>
            <a:ext cx="1301968" cy="2285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259" y="2957739"/>
            <a:ext cx="1307987" cy="2285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12" y="3503580"/>
            <a:ext cx="979562" cy="1739969"/>
          </a:xfrm>
          <a:prstGeom prst="rect">
            <a:avLst/>
          </a:prstGeom>
        </p:spPr>
      </p:pic>
      <p:sp>
        <p:nvSpPr>
          <p:cNvPr id="10" name="Rectangle 9">
            <a:hlinkClick r:id="rId6"/>
          </p:cNvPr>
          <p:cNvSpPr/>
          <p:nvPr/>
        </p:nvSpPr>
        <p:spPr>
          <a:xfrm>
            <a:off x="8187266" y="6681149"/>
            <a:ext cx="922866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Milkshake Mix Up!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2" charset="77"/>
              </a:rPr>
              <a:t>The monsters have mixed up their milkshakes. Can you help them to find which milkshake is theirs?</a:t>
            </a:r>
            <a:endParaRPr lang="en-GB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755650" y="2239910"/>
            <a:ext cx="3728667" cy="1072922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Twinkl" pitchFamily="2" charset="77"/>
              </a:rPr>
              <a:t>Hello! My favourite milkshake is chocolate. My milkshake is </a:t>
            </a:r>
            <a:r>
              <a:rPr lang="en-GB" b="1" dirty="0">
                <a:latin typeface="Twinkl" pitchFamily="2" charset="77"/>
              </a:rPr>
              <a:t>full</a:t>
            </a:r>
            <a:r>
              <a:rPr lang="en-GB" dirty="0">
                <a:latin typeface="Twinkl" pitchFamily="2" charset="77"/>
              </a:rPr>
              <a:t>. I wonder which one is mine.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55650" y="2239910"/>
            <a:ext cx="2469801" cy="1072922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Well done! You found my milkshake. My milkshake is</a:t>
            </a:r>
            <a:r>
              <a:rPr lang="en-US" b="1" dirty="0"/>
              <a:t> full</a:t>
            </a:r>
            <a:r>
              <a:rPr lang="en-US" dirty="0"/>
              <a:t>.</a:t>
            </a:r>
            <a:endParaRPr lang="en-GB" dirty="0">
              <a:latin typeface="Twinkl" pitchFamily="2" charset="7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5" y="3484799"/>
            <a:ext cx="2501118" cy="3278995"/>
          </a:xfrm>
          <a:prstGeom prst="rect">
            <a:avLst/>
          </a:prstGeom>
        </p:spPr>
      </p:pic>
      <p:pic>
        <p:nvPicPr>
          <p:cNvPr id="4" name="Fu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17" y="2776371"/>
            <a:ext cx="1843819" cy="3386244"/>
          </a:xfrm>
          <a:prstGeom prst="rect">
            <a:avLst/>
          </a:prstGeom>
        </p:spPr>
      </p:pic>
      <p:pic>
        <p:nvPicPr>
          <p:cNvPr id="7" name="Empt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692" y="2779982"/>
            <a:ext cx="1821658" cy="3345543"/>
          </a:xfrm>
          <a:prstGeom prst="rect">
            <a:avLst/>
          </a:prstGeom>
        </p:spPr>
      </p:pic>
      <p:sp>
        <p:nvSpPr>
          <p:cNvPr id="9" name="Rectangle 8">
            <a:hlinkClick r:id="rId5"/>
          </p:cNvPr>
          <p:cNvSpPr/>
          <p:nvPr/>
        </p:nvSpPr>
        <p:spPr>
          <a:xfrm>
            <a:off x="8187266" y="6681149"/>
            <a:ext cx="922866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94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800601" y="778933"/>
            <a:ext cx="3676506" cy="1651001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77"/>
              </a:rPr>
              <a:t>I love strawberry milkshakes so much that I have drunk all of mine! My milkshake is </a:t>
            </a:r>
            <a:r>
              <a:rPr lang="en-US" b="1" dirty="0">
                <a:latin typeface="Twinkl" pitchFamily="2" charset="77"/>
              </a:rPr>
              <a:t>empty</a:t>
            </a:r>
            <a:r>
              <a:rPr lang="en-US" dirty="0">
                <a:latin typeface="Twinkl" pitchFamily="2" charset="77"/>
              </a:rPr>
              <a:t>. Which glass is mine?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657701" y="814076"/>
            <a:ext cx="2686833" cy="1615858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Twinkl" pitchFamily="2" charset="77"/>
              </a:rPr>
              <a:t>Great job! My milkshake is </a:t>
            </a:r>
            <a:r>
              <a:rPr lang="en-US" b="1" dirty="0">
                <a:solidFill>
                  <a:schemeClr val="bg1"/>
                </a:solidFill>
                <a:latin typeface="Twinkl" pitchFamily="2" charset="77"/>
              </a:rPr>
              <a:t>empty.</a:t>
            </a:r>
            <a:r>
              <a:rPr lang="en-US" dirty="0">
                <a:solidFill>
                  <a:schemeClr val="bg1"/>
                </a:solidFill>
                <a:latin typeface="Twinkl" pitchFamily="2" charset="77"/>
              </a:rPr>
              <a:t> I need to buy another one!</a:t>
            </a:r>
            <a:endParaRPr lang="en-GB" dirty="0">
              <a:solidFill>
                <a:schemeClr val="bg1"/>
              </a:solidFill>
              <a:latin typeface="Twinkl" pitchFamily="2" charset="7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17" y="2813110"/>
            <a:ext cx="4382116" cy="3474955"/>
          </a:xfrm>
          <a:prstGeom prst="rect">
            <a:avLst/>
          </a:prstGeom>
        </p:spPr>
      </p:pic>
      <p:pic>
        <p:nvPicPr>
          <p:cNvPr id="8" name="Empt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55" y="2779350"/>
            <a:ext cx="1842197" cy="3383265"/>
          </a:xfrm>
          <a:prstGeom prst="rect">
            <a:avLst/>
          </a:prstGeom>
        </p:spPr>
      </p:pic>
      <p:pic>
        <p:nvPicPr>
          <p:cNvPr id="10" name="Fu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449" y="2780263"/>
            <a:ext cx="1841699" cy="3382351"/>
          </a:xfrm>
          <a:prstGeom prst="rect">
            <a:avLst/>
          </a:prstGeom>
        </p:spPr>
      </p:pic>
      <p:sp>
        <p:nvSpPr>
          <p:cNvPr id="12" name="Rectangle 11">
            <a:hlinkClick r:id="rId5"/>
          </p:cNvPr>
          <p:cNvSpPr/>
          <p:nvPr/>
        </p:nvSpPr>
        <p:spPr>
          <a:xfrm>
            <a:off x="8187266" y="6681149"/>
            <a:ext cx="922866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08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421716" y="517857"/>
            <a:ext cx="4171951" cy="1488743"/>
          </a:xfrm>
          <a:prstGeom prst="wedgeRoundRectCallout">
            <a:avLst>
              <a:gd name="adj1" fmla="val -58377"/>
              <a:gd name="adj2" fmla="val -2166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77"/>
              </a:rPr>
              <a:t>I’m not sure which milkshake is mine. I have drunk some of my milkshake. My milkshake is </a:t>
            </a:r>
            <a:r>
              <a:rPr lang="en-US" b="1" dirty="0">
                <a:latin typeface="Twinkl" pitchFamily="2" charset="77"/>
              </a:rPr>
              <a:t>half full</a:t>
            </a:r>
            <a:r>
              <a:rPr lang="en-US" dirty="0">
                <a:latin typeface="Twinkl" pitchFamily="2" charset="77"/>
              </a:rPr>
              <a:t>.</a:t>
            </a:r>
          </a:p>
          <a:p>
            <a:r>
              <a:rPr lang="en-US" dirty="0">
                <a:latin typeface="Twinkl" pitchFamily="2" charset="77"/>
              </a:rPr>
              <a:t>Can you find it?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429161" y="517857"/>
            <a:ext cx="2686833" cy="1488743"/>
          </a:xfrm>
          <a:prstGeom prst="wedgeRoundRectCallout">
            <a:avLst>
              <a:gd name="adj1" fmla="val -63059"/>
              <a:gd name="adj2" fmla="val -3133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77"/>
              </a:rPr>
              <a:t>Thank you for finding my milkshake. My milkshake is </a:t>
            </a:r>
            <a:r>
              <a:rPr lang="en-US" b="1" dirty="0">
                <a:latin typeface="Twinkl" pitchFamily="2" charset="77"/>
              </a:rPr>
              <a:t>half full</a:t>
            </a:r>
            <a:r>
              <a:rPr lang="en-US" dirty="0">
                <a:latin typeface="Twinkl" pitchFamily="2" charset="77"/>
              </a:rPr>
              <a:t>.</a:t>
            </a:r>
            <a:endParaRPr lang="en-GB" dirty="0">
              <a:solidFill>
                <a:schemeClr val="bg1"/>
              </a:solidFill>
              <a:latin typeface="Twinkl" pitchFamily="2" charset="7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2" y="225640"/>
            <a:ext cx="4083921" cy="2769496"/>
          </a:xfrm>
          <a:prstGeom prst="rect">
            <a:avLst/>
          </a:prstGeom>
        </p:spPr>
      </p:pic>
      <p:pic>
        <p:nvPicPr>
          <p:cNvPr id="5" name="Fu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120" y="2776371"/>
            <a:ext cx="1843819" cy="3386244"/>
          </a:xfrm>
          <a:prstGeom prst="rect">
            <a:avLst/>
          </a:prstGeom>
        </p:spPr>
      </p:pic>
      <p:pic>
        <p:nvPicPr>
          <p:cNvPr id="7" name="Empt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61" y="2817072"/>
            <a:ext cx="1821658" cy="3345543"/>
          </a:xfrm>
          <a:prstGeom prst="rect">
            <a:avLst/>
          </a:prstGeom>
        </p:spPr>
      </p:pic>
      <p:pic>
        <p:nvPicPr>
          <p:cNvPr id="4" name="Hal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41" y="2817072"/>
            <a:ext cx="1821657" cy="3345543"/>
          </a:xfrm>
          <a:prstGeom prst="rect">
            <a:avLst/>
          </a:prstGeom>
        </p:spPr>
      </p:pic>
      <p:sp>
        <p:nvSpPr>
          <p:cNvPr id="8" name="Rectangle 7">
            <a:hlinkClick r:id="rId6"/>
          </p:cNvPr>
          <p:cNvSpPr/>
          <p:nvPr/>
        </p:nvSpPr>
        <p:spPr>
          <a:xfrm>
            <a:off x="8187266" y="6681149"/>
            <a:ext cx="922866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80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524990" y="602523"/>
            <a:ext cx="4078817" cy="1183943"/>
          </a:xfrm>
          <a:prstGeom prst="wedgeRoundRectCallout">
            <a:avLst>
              <a:gd name="adj1" fmla="val -59027"/>
              <a:gd name="adj2" fmla="val -1830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77"/>
              </a:rPr>
              <a:t>I have nearly finished my milkshake. My milkshake is </a:t>
            </a:r>
            <a:r>
              <a:rPr lang="en-US" b="1" dirty="0">
                <a:latin typeface="Twinkl" pitchFamily="2" charset="77"/>
              </a:rPr>
              <a:t>nearly empty</a:t>
            </a:r>
            <a:r>
              <a:rPr lang="en-US" dirty="0">
                <a:latin typeface="Twinkl" pitchFamily="2" charset="77"/>
              </a:rPr>
              <a:t>. I wonder which one is mine.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524990" y="602523"/>
            <a:ext cx="3009348" cy="1183943"/>
          </a:xfrm>
          <a:prstGeom prst="wedgeRoundRectCallout">
            <a:avLst>
              <a:gd name="adj1" fmla="val -61065"/>
              <a:gd name="adj2" fmla="val -1973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77"/>
              </a:rPr>
              <a:t>Yes, that’s my milkshake. My milkshake is </a:t>
            </a:r>
            <a:r>
              <a:rPr lang="en-US" b="1" dirty="0">
                <a:latin typeface="Twinkl" pitchFamily="2" charset="77"/>
              </a:rPr>
              <a:t>nearly empty</a:t>
            </a:r>
            <a:r>
              <a:rPr lang="en-US" dirty="0">
                <a:latin typeface="Twinkl" pitchFamily="2" charset="77"/>
              </a:rPr>
              <a:t>.</a:t>
            </a:r>
            <a:endParaRPr lang="en-GB" dirty="0">
              <a:solidFill>
                <a:schemeClr val="bg1"/>
              </a:solidFill>
              <a:latin typeface="Twinkl" pitchFamily="2" charset="7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2" y="253132"/>
            <a:ext cx="2137331" cy="2885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82" y="2818557"/>
            <a:ext cx="1857730" cy="3411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510" y="2818557"/>
            <a:ext cx="1857730" cy="3411792"/>
          </a:xfrm>
          <a:prstGeom prst="rect">
            <a:avLst/>
          </a:prstGeom>
        </p:spPr>
      </p:pic>
      <p:pic>
        <p:nvPicPr>
          <p:cNvPr id="8" name="nearly empt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38" y="2816899"/>
            <a:ext cx="1858632" cy="3413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70" y="2821918"/>
            <a:ext cx="1855899" cy="3408431"/>
          </a:xfrm>
          <a:prstGeom prst="rect">
            <a:avLst/>
          </a:prstGeom>
        </p:spPr>
      </p:pic>
      <p:sp>
        <p:nvSpPr>
          <p:cNvPr id="10" name="Rectangle 9">
            <a:hlinkClick r:id="rId7"/>
          </p:cNvPr>
          <p:cNvSpPr/>
          <p:nvPr/>
        </p:nvSpPr>
        <p:spPr>
          <a:xfrm>
            <a:off x="8187266" y="6681149"/>
            <a:ext cx="922866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20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491316" y="599624"/>
            <a:ext cx="3528484" cy="1110643"/>
          </a:xfrm>
          <a:prstGeom prst="wedgeRoundRectCallout">
            <a:avLst>
              <a:gd name="adj1" fmla="val 59551"/>
              <a:gd name="adj2" fmla="val 3963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77"/>
              </a:rPr>
              <a:t>I drink my milkshake very slowly. My milkshake is </a:t>
            </a:r>
            <a:r>
              <a:rPr lang="en-US" b="1" dirty="0">
                <a:latin typeface="Twinkl" pitchFamily="2" charset="77"/>
              </a:rPr>
              <a:t>nearly full</a:t>
            </a:r>
            <a:r>
              <a:rPr lang="en-US" dirty="0">
                <a:latin typeface="Twinkl" pitchFamily="2" charset="77"/>
              </a:rPr>
              <a:t>. Which milkshake is mine?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958713" y="599624"/>
            <a:ext cx="2924682" cy="1110643"/>
          </a:xfrm>
          <a:prstGeom prst="wedgeRoundRectCallout">
            <a:avLst>
              <a:gd name="adj1" fmla="val 63988"/>
              <a:gd name="adj2" fmla="val 2590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77"/>
              </a:rPr>
              <a:t>Super! I have only had a little bit of my drink. My milkshake is </a:t>
            </a:r>
            <a:r>
              <a:rPr lang="en-US" b="1" dirty="0">
                <a:latin typeface="Twinkl" pitchFamily="2" charset="77"/>
              </a:rPr>
              <a:t>nearly full</a:t>
            </a:r>
            <a:r>
              <a:rPr lang="en-US" dirty="0"/>
              <a:t>.</a:t>
            </a:r>
            <a:endParaRPr lang="en-GB" dirty="0">
              <a:solidFill>
                <a:schemeClr val="bg1"/>
              </a:solidFill>
              <a:latin typeface="Twinkl" pitchFamily="2" charset="7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18" y="255140"/>
            <a:ext cx="2464582" cy="3124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64" y="3547533"/>
            <a:ext cx="1406599" cy="2583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679" y="3547534"/>
            <a:ext cx="1406598" cy="2583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772" y="2743200"/>
            <a:ext cx="1406598" cy="2583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071" y="2743200"/>
            <a:ext cx="1390484" cy="2553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8" y="3547533"/>
            <a:ext cx="1390484" cy="2553677"/>
          </a:xfrm>
          <a:prstGeom prst="rect">
            <a:avLst/>
          </a:prstGeom>
        </p:spPr>
      </p:pic>
      <p:sp>
        <p:nvSpPr>
          <p:cNvPr id="10" name="Rectangle 9">
            <a:hlinkClick r:id="rId8"/>
          </p:cNvPr>
          <p:cNvSpPr/>
          <p:nvPr/>
        </p:nvSpPr>
        <p:spPr>
          <a:xfrm>
            <a:off x="8187266" y="6681149"/>
            <a:ext cx="922866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95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099705" y="1362901"/>
            <a:ext cx="2212451" cy="1236366"/>
          </a:xfrm>
          <a:prstGeom prst="wedgeRoundRectCallout">
            <a:avLst>
              <a:gd name="adj1" fmla="val -61397"/>
              <a:gd name="adj2" fmla="val 2072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winkl" pitchFamily="2" charset="77"/>
              </a:rPr>
              <a:t>My milkshake has the </a:t>
            </a:r>
            <a:r>
              <a:rPr lang="en-US" b="1" dirty="0">
                <a:latin typeface="Twinkl" pitchFamily="2" charset="77"/>
              </a:rPr>
              <a:t>most</a:t>
            </a:r>
            <a:r>
              <a:rPr lang="en-US" dirty="0">
                <a:latin typeface="Twinkl" pitchFamily="2" charset="77"/>
              </a:rPr>
              <a:t>. Which one is mine?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820840" y="1362901"/>
            <a:ext cx="2213482" cy="1236366"/>
          </a:xfrm>
          <a:prstGeom prst="wedgeRoundRectCallout">
            <a:avLst>
              <a:gd name="adj1" fmla="val 60640"/>
              <a:gd name="adj2" fmla="val -940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77"/>
              </a:rPr>
              <a:t>My milkshake has the </a:t>
            </a:r>
            <a:r>
              <a:rPr lang="en-US" b="1" dirty="0">
                <a:latin typeface="Twinkl" pitchFamily="2" charset="77"/>
              </a:rPr>
              <a:t>least</a:t>
            </a:r>
            <a:r>
              <a:rPr lang="en-US" dirty="0">
                <a:latin typeface="Twinkl" pitchFamily="2" charset="77"/>
              </a:rPr>
              <a:t>. Which one is mine? </a:t>
            </a:r>
          </a:p>
        </p:txBody>
      </p:sp>
      <p:sp>
        <p:nvSpPr>
          <p:cNvPr id="4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US" sz="3200" dirty="0">
                <a:latin typeface="Twinkl" pitchFamily="2" charset="77"/>
              </a:rPr>
              <a:t>Oh no! They have mixed them up again.</a:t>
            </a:r>
            <a:endParaRPr lang="en-GB" sz="3200" dirty="0">
              <a:latin typeface="+mn-lt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488151" y="5469465"/>
            <a:ext cx="5185712" cy="752258"/>
          </a:xfrm>
          <a:prstGeom prst="wedgeRoundRectCallout">
            <a:avLst>
              <a:gd name="adj1" fmla="val 53797"/>
              <a:gd name="adj2" fmla="val -1979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Talk about which milkshake has the </a:t>
            </a:r>
            <a:r>
              <a:rPr lang="en-US" b="1" dirty="0"/>
              <a:t>most</a:t>
            </a:r>
            <a:r>
              <a:rPr lang="en-US" dirty="0"/>
              <a:t> and the </a:t>
            </a:r>
            <a:r>
              <a:rPr lang="en-US" b="1" dirty="0"/>
              <a:t>least</a:t>
            </a:r>
            <a:r>
              <a:rPr lang="en-US" dirty="0"/>
              <a:t>. When you are ready, click on me</a:t>
            </a:r>
            <a:endParaRPr lang="en-US" dirty="0">
              <a:latin typeface="Twinkl" pitchFamily="2" charset="7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6" y="1514324"/>
            <a:ext cx="1655122" cy="2169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863" y="1643625"/>
            <a:ext cx="2313736" cy="1834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060" y="4354649"/>
            <a:ext cx="1651342" cy="22296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148" y="2709383"/>
            <a:ext cx="1408865" cy="25874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88" y="2707487"/>
            <a:ext cx="1409853" cy="2589248"/>
          </a:xfrm>
          <a:prstGeom prst="rect">
            <a:avLst/>
          </a:prstGeom>
        </p:spPr>
      </p:pic>
      <p:sp>
        <p:nvSpPr>
          <p:cNvPr id="11" name="Rectangle 10">
            <a:hlinkClick r:id="rId7"/>
          </p:cNvPr>
          <p:cNvSpPr/>
          <p:nvPr/>
        </p:nvSpPr>
        <p:spPr>
          <a:xfrm>
            <a:off x="8187266" y="6681149"/>
            <a:ext cx="922866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9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0.29722 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1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-0.29739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7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US" sz="3200" dirty="0">
                <a:latin typeface="Twinkl" pitchFamily="2" charset="77"/>
              </a:rPr>
              <a:t>Thank you for helping the monsters with their milkshake mix up.</a:t>
            </a:r>
            <a:endParaRPr lang="en-GB" sz="3200" dirty="0">
              <a:latin typeface="+mn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70559" y="3698425"/>
            <a:ext cx="1402915" cy="5010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full</a:t>
            </a:r>
            <a:endParaRPr lang="en-GB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373682" y="3698425"/>
            <a:ext cx="1402915" cy="5010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nearly full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76805" y="3698425"/>
            <a:ext cx="1402915" cy="5010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half full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79928" y="3698425"/>
            <a:ext cx="1402915" cy="50104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nearly empty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883051" y="3698425"/>
            <a:ext cx="1402915" cy="50104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empty</a:t>
            </a:r>
            <a:endParaRPr lang="en-GB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1" y="1853613"/>
            <a:ext cx="1344707" cy="17629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69" y="2328902"/>
            <a:ext cx="1541540" cy="12224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41" y="2442022"/>
            <a:ext cx="1507042" cy="10219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60" y="1912833"/>
            <a:ext cx="1213520" cy="16384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51" y="1961830"/>
            <a:ext cx="1305032" cy="16547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32" y="4375933"/>
            <a:ext cx="859567" cy="15786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81" y="4398241"/>
            <a:ext cx="834907" cy="15333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72" y="4375259"/>
            <a:ext cx="859934" cy="15793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056" y="4399302"/>
            <a:ext cx="834329" cy="15322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745" y="4398241"/>
            <a:ext cx="831848" cy="1527720"/>
          </a:xfrm>
          <a:prstGeom prst="rect">
            <a:avLst/>
          </a:prstGeom>
        </p:spPr>
      </p:pic>
      <p:sp>
        <p:nvSpPr>
          <p:cNvPr id="22" name="Rectangle 21">
            <a:hlinkClick r:id="rId12"/>
          </p:cNvPr>
          <p:cNvSpPr/>
          <p:nvPr/>
        </p:nvSpPr>
        <p:spPr>
          <a:xfrm>
            <a:off x="8187266" y="6681149"/>
            <a:ext cx="922866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497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284</TotalTime>
  <Words>322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Twinkl</vt:lpstr>
      <vt:lpstr>Calibri</vt:lpstr>
      <vt:lpstr>Office Theme</vt:lpstr>
      <vt:lpstr>PowerPoint Presentation</vt:lpstr>
      <vt:lpstr>The Cafe Is Open</vt:lpstr>
      <vt:lpstr>Milkshake Mix Up!</vt:lpstr>
      <vt:lpstr>PowerPoint Presentation</vt:lpstr>
      <vt:lpstr>PowerPoint Presentation</vt:lpstr>
      <vt:lpstr>PowerPoint Presentation</vt:lpstr>
      <vt:lpstr>PowerPoint Presentation</vt:lpstr>
      <vt:lpstr>Oh no! They have mixed them up again.</vt:lpstr>
      <vt:lpstr>Thank you for helping the monsters with their milkshake mix up.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Jackie French</cp:lastModifiedBy>
  <cp:revision>11</cp:revision>
  <dcterms:created xsi:type="dcterms:W3CDTF">2020-05-04T11:47:50Z</dcterms:created>
  <dcterms:modified xsi:type="dcterms:W3CDTF">2020-06-10T11:01:33Z</dcterms:modified>
</cp:coreProperties>
</file>