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3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11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0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0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765B-D3AD-4FF0-B1DC-A3EF79C9941C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93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6951" y="1322173"/>
            <a:ext cx="6573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Building  challenge                Week beginning: </a:t>
            </a:r>
            <a:r>
              <a:rPr lang="en-GB" dirty="0" smtClean="0"/>
              <a:t>08.06.20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56951" y="1977081"/>
            <a:ext cx="808131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Task:  Use your building blocks to build </a:t>
            </a:r>
            <a:r>
              <a:rPr lang="en-GB" dirty="0" smtClean="0"/>
              <a:t>an aeroplane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37" y="2631989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6560" y="2982097"/>
            <a:ext cx="2314575" cy="1981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7147" y="2767913"/>
            <a:ext cx="2905125" cy="1571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/>
          <a:srcRect l="14397" t="1859" r="15117" b="-6106"/>
          <a:stretch/>
        </p:blipFill>
        <p:spPr>
          <a:xfrm>
            <a:off x="8952272" y="2767913"/>
            <a:ext cx="2650724" cy="219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3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swright</dc:creator>
  <cp:lastModifiedBy>swright</cp:lastModifiedBy>
  <cp:revision>9</cp:revision>
  <dcterms:created xsi:type="dcterms:W3CDTF">2020-04-08T09:26:13Z</dcterms:created>
  <dcterms:modified xsi:type="dcterms:W3CDTF">2020-06-08T07:39:52Z</dcterms:modified>
</cp:coreProperties>
</file>