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51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36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356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045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03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319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115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23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404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911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30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7765B-D3AD-4FF0-B1DC-A3EF79C9941C}" type="datetimeFigureOut">
              <a:rPr lang="en-GB" smtClean="0"/>
              <a:t>31/05/2020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93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6951" y="1322173"/>
            <a:ext cx="6573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Building  challenge                Week beginning: </a:t>
            </a:r>
            <a:r>
              <a:rPr lang="en-GB" dirty="0" smtClean="0"/>
              <a:t>01</a:t>
            </a:r>
            <a:r>
              <a:rPr lang="en-GB" dirty="0" smtClean="0"/>
              <a:t>.06.20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556951" y="1977081"/>
            <a:ext cx="808131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Task:  Use your building blocks to build a </a:t>
            </a:r>
            <a:r>
              <a:rPr lang="en-GB" dirty="0" smtClean="0"/>
              <a:t>caterpillar or a butterfly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279" y="2915808"/>
            <a:ext cx="2619375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11755" t="15586" r="16751" b="17531"/>
          <a:stretch/>
        </p:blipFill>
        <p:spPr>
          <a:xfrm>
            <a:off x="4324865" y="2743200"/>
            <a:ext cx="1532237" cy="143338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6740" y="2915808"/>
            <a:ext cx="2143125" cy="21431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74904" y="3030107"/>
            <a:ext cx="2390775" cy="1914525"/>
          </a:xfrm>
          <a:prstGeom prst="rect">
            <a:avLst/>
          </a:prstGeom>
        </p:spPr>
      </p:pic>
      <p:pic>
        <p:nvPicPr>
          <p:cNvPr id="1026" name="Picture 2" descr="Build the Monarch Butterfly Life Cycle with LEGOs - Frugal Fun For ...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1" t="42789" r="15902" b="8542"/>
          <a:stretch/>
        </p:blipFill>
        <p:spPr bwMode="auto">
          <a:xfrm>
            <a:off x="4161700" y="4573371"/>
            <a:ext cx="1858566" cy="1743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437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swright</dc:creator>
  <cp:lastModifiedBy>swright</cp:lastModifiedBy>
  <cp:revision>8</cp:revision>
  <dcterms:created xsi:type="dcterms:W3CDTF">2020-04-08T09:26:13Z</dcterms:created>
  <dcterms:modified xsi:type="dcterms:W3CDTF">2020-05-31T13:39:08Z</dcterms:modified>
</cp:coreProperties>
</file>