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5" autoAdjust="0"/>
    <p:restoredTop sz="94660"/>
  </p:normalViewPr>
  <p:slideViewPr>
    <p:cSldViewPr snapToGrid="0">
      <p:cViewPr varScale="1">
        <p:scale>
          <a:sx n="78" d="100"/>
          <a:sy n="78" d="100"/>
        </p:scale>
        <p:origin x="2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24/05/2020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51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24/05/2020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366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24/05/2020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356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24/05/2020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045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24/05/2020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4034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24/05/2020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319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24/05/2020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8115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24/05/2020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423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24/05/2020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4404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24/05/2020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0911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765B-D3AD-4FF0-B1DC-A3EF79C9941C}" type="datetimeFigureOut">
              <a:rPr lang="en-GB" smtClean="0"/>
              <a:t>24/05/2020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5307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D7765B-D3AD-4FF0-B1DC-A3EF79C9941C}" type="datetimeFigureOut">
              <a:rPr lang="en-GB" smtClean="0"/>
              <a:t>24/05/2020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DE661-1C11-4D46-9550-2E0D316B95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1939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56951" y="1322173"/>
            <a:ext cx="6573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Building  challenge                Week beginning: </a:t>
            </a:r>
            <a:r>
              <a:rPr lang="en-GB" dirty="0" smtClean="0"/>
              <a:t>24</a:t>
            </a:r>
            <a:r>
              <a:rPr lang="en-GB" dirty="0" smtClean="0"/>
              <a:t>.05.20 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1556951" y="1977081"/>
            <a:ext cx="808131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Task:  Use your building blocks to build </a:t>
            </a:r>
            <a:r>
              <a:rPr lang="en-GB" dirty="0" smtClean="0"/>
              <a:t>a fish.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8712" y="3261797"/>
            <a:ext cx="2619375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27318" y="4546900"/>
            <a:ext cx="2619375" cy="17430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10291" y="3591826"/>
            <a:ext cx="1847850" cy="24669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97126" y="3395147"/>
            <a:ext cx="2847975" cy="160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37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17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swright</dc:creator>
  <cp:lastModifiedBy>swright</cp:lastModifiedBy>
  <cp:revision>8</cp:revision>
  <dcterms:created xsi:type="dcterms:W3CDTF">2020-04-08T09:26:13Z</dcterms:created>
  <dcterms:modified xsi:type="dcterms:W3CDTF">2020-05-24T16:16:58Z</dcterms:modified>
</cp:coreProperties>
</file>