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75" r:id="rId5"/>
    <p:sldId id="269" r:id="rId6"/>
    <p:sldId id="276" r:id="rId7"/>
    <p:sldId id="258" r:id="rId8"/>
    <p:sldId id="270" r:id="rId9"/>
    <p:sldId id="277" r:id="rId10"/>
    <p:sldId id="259" r:id="rId11"/>
    <p:sldId id="262" r:id="rId12"/>
    <p:sldId id="264" r:id="rId13"/>
    <p:sldId id="265" r:id="rId14"/>
    <p:sldId id="267" r:id="rId15"/>
    <p:sldId id="274" r:id="rId16"/>
    <p:sldId id="278" r:id="rId17"/>
    <p:sldId id="260" r:id="rId18"/>
    <p:sldId id="261" r:id="rId19"/>
    <p:sldId id="266" r:id="rId20"/>
    <p:sldId id="271" r:id="rId21"/>
    <p:sldId id="272" r:id="rId22"/>
    <p:sldId id="279" r:id="rId23"/>
    <p:sldId id="280" r:id="rId24"/>
    <p:sldId id="281" r:id="rId25"/>
    <p:sldId id="263" r:id="rId26"/>
    <p:sldId id="282" r:id="rId27"/>
    <p:sldId id="273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342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2745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98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73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07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38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90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14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67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500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40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8D5FC-8BB0-4744-B131-EB17858FD135}" type="datetimeFigureOut">
              <a:rPr lang="en-GB" smtClean="0"/>
              <a:t>17/05/2020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2C0D-22D8-410D-8FED-163D84E7E83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3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36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9.jpg"/><Relationship Id="rId7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51.png"/><Relationship Id="rId10" Type="http://schemas.microsoft.com/office/2007/relationships/hdphoto" Target="../media/hdphoto10.wdp"/><Relationship Id="rId4" Type="http://schemas.openxmlformats.org/officeDocument/2006/relationships/image" Target="../media/image50.jp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11" Type="http://schemas.openxmlformats.org/officeDocument/2006/relationships/image" Target="../media/image62.jpg"/><Relationship Id="rId5" Type="http://schemas.openxmlformats.org/officeDocument/2006/relationships/image" Target="../media/image59.png"/><Relationship Id="rId10" Type="http://schemas.microsoft.com/office/2007/relationships/hdphoto" Target="../media/hdphoto14.wdp"/><Relationship Id="rId4" Type="http://schemas.microsoft.com/office/2007/relationships/hdphoto" Target="../media/hdphoto11.wdp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jpeg"/><Relationship Id="rId7" Type="http://schemas.microsoft.com/office/2007/relationships/hdphoto" Target="../media/hdphoto16.wdp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microsoft.com/office/2007/relationships/hdphoto" Target="../media/hdphoto15.wdp"/><Relationship Id="rId10" Type="http://schemas.openxmlformats.org/officeDocument/2006/relationships/image" Target="../media/image80.jpeg"/><Relationship Id="rId4" Type="http://schemas.openxmlformats.org/officeDocument/2006/relationships/image" Target="../media/image76.png"/><Relationship Id="rId9" Type="http://schemas.openxmlformats.org/officeDocument/2006/relationships/image" Target="../media/image7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8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microsoft.com/office/2007/relationships/hdphoto" Target="../media/hdphoto17.wdp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3.jpg"/><Relationship Id="rId7" Type="http://schemas.microsoft.com/office/2007/relationships/hdphoto" Target="../media/hdphoto19.wdp"/><Relationship Id="rId12" Type="http://schemas.openxmlformats.org/officeDocument/2006/relationships/image" Target="../media/image98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microsoft.com/office/2007/relationships/hdphoto" Target="../media/hdphoto21.wdp"/><Relationship Id="rId5" Type="http://schemas.microsoft.com/office/2007/relationships/hdphoto" Target="../media/hdphoto18.wdp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microsoft.com/office/2007/relationships/hdphoto" Target="../media/hdphoto20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jpg"/><Relationship Id="rId4" Type="http://schemas.openxmlformats.org/officeDocument/2006/relationships/image" Target="../media/image10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microsoft.com/office/2007/relationships/hdphoto" Target="../media/hdphoto23.wdp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37" t="11176" r="2869"/>
          <a:stretch/>
        </p:blipFill>
        <p:spPr>
          <a:xfrm>
            <a:off x="3161890" y="418012"/>
            <a:ext cx="5590903" cy="301752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404" y="3670662"/>
            <a:ext cx="3995874" cy="23750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8027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25" y="457200"/>
            <a:ext cx="3223260" cy="4297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725" y="457200"/>
            <a:ext cx="3223260" cy="4297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525" y="457200"/>
            <a:ext cx="3223260" cy="4297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925" y="4935046"/>
            <a:ext cx="1856014" cy="17604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4201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27" y="4451719"/>
            <a:ext cx="1856014" cy="17604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699" y="897552"/>
            <a:ext cx="3499407" cy="2624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076" y="460125"/>
            <a:ext cx="2624555" cy="34994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1" y="460125"/>
            <a:ext cx="2624555" cy="34994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35268" y="897551"/>
            <a:ext cx="3499406" cy="26245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79839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843" y="4869730"/>
            <a:ext cx="1856014" cy="176048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3020" y="978824"/>
            <a:ext cx="4223009" cy="31672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967" y="978824"/>
            <a:ext cx="4223008" cy="31672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007951" y="450947"/>
            <a:ext cx="3173854" cy="4223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0301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2" y="4679907"/>
            <a:ext cx="1932599" cy="183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50" y="657472"/>
            <a:ext cx="3219714" cy="241478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74818" y="657472"/>
            <a:ext cx="3219716" cy="2414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5587" y="657472"/>
            <a:ext cx="3219716" cy="2414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56356" y="657472"/>
            <a:ext cx="3219715" cy="241478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80098" y="4071891"/>
            <a:ext cx="2946325" cy="2209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94888" y="4071891"/>
            <a:ext cx="2946324" cy="22097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68297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2" y="4314147"/>
            <a:ext cx="1932599" cy="1835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56" y="757539"/>
            <a:ext cx="3292125" cy="24690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4408" y="757538"/>
            <a:ext cx="3292125" cy="24690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5137" y="757538"/>
            <a:ext cx="3292125" cy="24690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2114" y="757538"/>
            <a:ext cx="3292126" cy="24690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652" y="3852397"/>
            <a:ext cx="3300620" cy="247546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96042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72" y="4314147"/>
            <a:ext cx="1932599" cy="1835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r="16133"/>
          <a:stretch/>
        </p:blipFill>
        <p:spPr>
          <a:xfrm>
            <a:off x="427072" y="357053"/>
            <a:ext cx="3849190" cy="2754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5" r="9019"/>
          <a:stretch/>
        </p:blipFill>
        <p:spPr>
          <a:xfrm>
            <a:off x="4522608" y="357053"/>
            <a:ext cx="3936276" cy="2754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4544"/>
          <a:stretch/>
        </p:blipFill>
        <p:spPr>
          <a:xfrm>
            <a:off x="4174266" y="3395180"/>
            <a:ext cx="4284618" cy="2754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6" b="11842"/>
          <a:stretch/>
        </p:blipFill>
        <p:spPr>
          <a:xfrm>
            <a:off x="8705230" y="2272938"/>
            <a:ext cx="3038392" cy="387626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0980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34" y="3971664"/>
            <a:ext cx="1932599" cy="18350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34" y="329970"/>
            <a:ext cx="2406837" cy="32091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374" y="329970"/>
            <a:ext cx="2406837" cy="320911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447" y="329968"/>
            <a:ext cx="2406839" cy="32091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33" b="11041"/>
          <a:stretch/>
        </p:blipFill>
        <p:spPr>
          <a:xfrm>
            <a:off x="8413687" y="329968"/>
            <a:ext cx="2535597" cy="217810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21854" y="3207003"/>
            <a:ext cx="3934665" cy="29509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775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19" y="2956562"/>
            <a:ext cx="3672029" cy="27540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1428" y="832251"/>
            <a:ext cx="3426820" cy="25701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2538" y="832251"/>
            <a:ext cx="3426819" cy="257011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" y="571501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780" y="4043019"/>
            <a:ext cx="3478740" cy="261449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52" y="4017410"/>
            <a:ext cx="1999280" cy="26657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6469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362495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7547" y="694321"/>
            <a:ext cx="2916282" cy="218721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3015766"/>
            <a:ext cx="3749365" cy="28120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39680" y="679126"/>
            <a:ext cx="2933648" cy="22002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44797" y="679126"/>
            <a:ext cx="2933648" cy="22002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17880" y="3829087"/>
            <a:ext cx="2933648" cy="22002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386" y="3636756"/>
            <a:ext cx="3679031" cy="275927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97347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657" y="362495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0" y="3479053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51" y="36249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92" y="36249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50" y="3479053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20" y="3479053"/>
            <a:ext cx="2227214" cy="29696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769" y="3479053"/>
            <a:ext cx="2254191" cy="30055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527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0" y="338381"/>
            <a:ext cx="2087325" cy="3384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772" y="1444625"/>
            <a:ext cx="5291904" cy="396892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47" y="338381"/>
            <a:ext cx="4253129" cy="318984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47" y="3767034"/>
            <a:ext cx="3432345" cy="25742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789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362495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362495"/>
            <a:ext cx="2370259" cy="31603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156" y="356246"/>
            <a:ext cx="2370260" cy="31603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992" y="356246"/>
            <a:ext cx="2370260" cy="316034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45" y="2883326"/>
            <a:ext cx="2712614" cy="361681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3788229"/>
            <a:ext cx="2033937" cy="271191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31683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362495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858" y="336369"/>
            <a:ext cx="3749044" cy="2811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67" y="3510005"/>
            <a:ext cx="3864501" cy="28983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20" y="3510502"/>
            <a:ext cx="3863838" cy="289787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0777" y="1888309"/>
            <a:ext cx="3390054" cy="452007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91913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209" y="259973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22641" y="877069"/>
            <a:ext cx="3907576" cy="2930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6172" y="877070"/>
            <a:ext cx="3907576" cy="2930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435" y="3080342"/>
            <a:ext cx="3907574" cy="293068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8521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8" y="364476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202" y="3102837"/>
            <a:ext cx="3530237" cy="264767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51" y="36249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92" y="36249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733" y="36249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51" y="353241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092" y="3532415"/>
            <a:ext cx="2200236" cy="29336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13015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78" y="364476"/>
            <a:ext cx="3672029" cy="208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55" y="364476"/>
            <a:ext cx="3749044" cy="2811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858" y="3497580"/>
            <a:ext cx="3749044" cy="2811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904" y="3497579"/>
            <a:ext cx="3749044" cy="281178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4188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5" y="846023"/>
            <a:ext cx="4096844" cy="307263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86" y="846023"/>
            <a:ext cx="3031827" cy="404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10" y="846023"/>
            <a:ext cx="3031827" cy="404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851" y="4153788"/>
            <a:ext cx="4069551" cy="23385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517798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030" y="287184"/>
            <a:ext cx="3495640" cy="200874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34" y="287184"/>
            <a:ext cx="3031827" cy="404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25" y="287184"/>
            <a:ext cx="3031827" cy="404243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9321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19" y="451434"/>
            <a:ext cx="3820750" cy="39769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14" y="4790463"/>
            <a:ext cx="2848280" cy="1839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32" y="451434"/>
            <a:ext cx="4633627" cy="617817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02954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278" y="202296"/>
            <a:ext cx="3086367" cy="41151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36" y="202296"/>
            <a:ext cx="2493816" cy="231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403" y="241484"/>
            <a:ext cx="3086367" cy="411515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4000" y="4633708"/>
            <a:ext cx="2746922" cy="1839141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74135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17" y="246941"/>
            <a:ext cx="2087325" cy="3384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2" y="414435"/>
            <a:ext cx="3836013" cy="2877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933" y="414435"/>
            <a:ext cx="3403677" cy="453823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2" y="3631473"/>
            <a:ext cx="3836013" cy="287701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365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17" y="246941"/>
            <a:ext cx="2087325" cy="33845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2" y="414435"/>
            <a:ext cx="3836013" cy="2877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01" y="3514167"/>
            <a:ext cx="3836012" cy="2877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05" y="414434"/>
            <a:ext cx="3836012" cy="2877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04" y="3514167"/>
            <a:ext cx="3836012" cy="28770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1726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8" y="290840"/>
            <a:ext cx="2057400" cy="281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754" y="295002"/>
            <a:ext cx="3385726" cy="25392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0795" y="3738972"/>
            <a:ext cx="3222576" cy="24169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42" y="4019431"/>
            <a:ext cx="3385726" cy="253929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1970" y="3738972"/>
            <a:ext cx="3222576" cy="24169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666" y="295003"/>
            <a:ext cx="3385726" cy="2539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708945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8" y="290840"/>
            <a:ext cx="2057400" cy="28194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08" y="699951"/>
            <a:ext cx="3385726" cy="2539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508" y="3704409"/>
            <a:ext cx="3385726" cy="2539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7888" y="1537406"/>
            <a:ext cx="4538236" cy="34036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65184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148" y="401814"/>
            <a:ext cx="4180115" cy="3135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437" y="248193"/>
            <a:ext cx="2113448" cy="2383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351" y="1737491"/>
            <a:ext cx="3230610" cy="43074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3303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" y="248193"/>
            <a:ext cx="2113448" cy="2383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4760" y="444136"/>
            <a:ext cx="4194412" cy="3170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23" y="3266883"/>
            <a:ext cx="4194412" cy="314580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76860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37" y="248193"/>
            <a:ext cx="2113448" cy="238396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79" y="245911"/>
            <a:ext cx="2418644" cy="3224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587" y="245911"/>
            <a:ext cx="2418644" cy="3224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930" y="245911"/>
            <a:ext cx="2418644" cy="32248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726" y="3503841"/>
            <a:ext cx="3222576" cy="241693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9552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0</Words>
  <Application>Microsoft Office PowerPoint</Application>
  <PresentationFormat>Widescreen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Andree Barnard</dc:creator>
  <cp:lastModifiedBy>Andree Barnard</cp:lastModifiedBy>
  <cp:revision>20</cp:revision>
  <dcterms:created xsi:type="dcterms:W3CDTF">2020-04-23T17:52:03Z</dcterms:created>
  <dcterms:modified xsi:type="dcterms:W3CDTF">2020-05-17T16:00:18Z</dcterms:modified>
</cp:coreProperties>
</file>