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58" r:id="rId3"/>
    <p:sldId id="264" r:id="rId4"/>
    <p:sldId id="271" r:id="rId5"/>
    <p:sldId id="272" r:id="rId6"/>
    <p:sldId id="273" r:id="rId7"/>
    <p:sldId id="267" r:id="rId8"/>
  </p:sldIdLst>
  <p:sldSz cx="9144000" cy="6858000" type="screen4x3"/>
  <p:notesSz cx="6858000" cy="9144000"/>
  <p:embeddedFontLst>
    <p:embeddedFont>
      <p:font typeface="Tuffy" panose="020B0603060100000000" pitchFamily="34" charset="0"/>
      <p:regular r:id="rId11"/>
      <p:bold r:id="rId12"/>
      <p:italic r:id="rId13"/>
      <p:boldItalic r:id="rId14"/>
    </p:embeddedFont>
    <p:embeddedFont>
      <p:font typeface="Twinkl SemiBold" pitchFamily="2" charset="0"/>
      <p:bold r:id="rId15"/>
    </p:embeddedFont>
    <p:embeddedFont>
      <p:font typeface="Twinkl" pitchFamily="2" charset="0"/>
      <p:regular r:id="rId16"/>
      <p:bold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80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28707" y="816828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Will the zoo send me a pet,</a:t>
            </a:r>
          </a:p>
          <a:p>
            <a:pPr algn="ctr"/>
            <a:r>
              <a:rPr lang="en-GB" sz="2400" dirty="0"/>
              <a:t>Me a pet, me a pet?</a:t>
            </a:r>
          </a:p>
          <a:p>
            <a:pPr algn="ctr"/>
            <a:r>
              <a:rPr lang="en-GB" sz="2400" dirty="0"/>
              <a:t>Will the zoo send me a pet,</a:t>
            </a:r>
          </a:p>
          <a:p>
            <a:pPr algn="ctr"/>
            <a:r>
              <a:rPr lang="en-GB" sz="2400" dirty="0"/>
              <a:t>If I ask them?</a:t>
            </a:r>
          </a:p>
        </p:txBody>
      </p:sp>
      <p:pic>
        <p:nvPicPr>
          <p:cNvPr id="4" name="Will the Zoo Send Me a Pet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6635" y="688849"/>
            <a:ext cx="609600" cy="609600"/>
          </a:xfrm>
          <a:prstGeom prst="rect">
            <a:avLst/>
          </a:prstGeom>
        </p:spPr>
      </p:pic>
      <p:sp>
        <p:nvSpPr>
          <p:cNvPr id="7" name="Speech Bubble: Oval 6"/>
          <p:cNvSpPr/>
          <p:nvPr/>
        </p:nvSpPr>
        <p:spPr>
          <a:xfrm>
            <a:off x="3372550" y="2729273"/>
            <a:ext cx="4688885" cy="3141553"/>
          </a:xfrm>
          <a:prstGeom prst="wedgeEllipseCallout">
            <a:avLst>
              <a:gd name="adj1" fmla="val 44044"/>
              <a:gd name="adj2" fmla="val 49820"/>
            </a:avLst>
          </a:prstGeom>
          <a:solidFill>
            <a:schemeClr val="bg1"/>
          </a:solidFill>
          <a:ln w="762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0" b="1" dirty="0">
                <a:solidFill>
                  <a:srgbClr val="18A0D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3"/>
    </mc:Choice>
    <mc:Fallback xmlns="">
      <p:transition spd="slow" advTm="17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00723" y="762508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Wrote a letter to the zoo, </a:t>
            </a:r>
          </a:p>
          <a:p>
            <a:pPr algn="ctr"/>
            <a:r>
              <a:rPr lang="en-GB" sz="2400" dirty="0"/>
              <a:t>To the zoo, to the zoo.</a:t>
            </a:r>
          </a:p>
          <a:p>
            <a:pPr algn="ctr"/>
            <a:r>
              <a:rPr lang="en-GB" sz="2400" dirty="0"/>
              <a:t>Wrote a letter to the zoo, </a:t>
            </a:r>
          </a:p>
          <a:p>
            <a:pPr algn="ctr"/>
            <a:r>
              <a:rPr lang="en-GB" sz="2400" dirty="0"/>
              <a:t>Then we’ll post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14" y="2674953"/>
            <a:ext cx="3623232" cy="34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1"/>
    </mc:Choice>
    <mc:Fallback xmlns="">
      <p:transition spd="slow" advTm="158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" y="4472238"/>
            <a:ext cx="1237363" cy="1706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01545" y="894777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Then the zoo sent lots of pets, </a:t>
            </a:r>
          </a:p>
          <a:p>
            <a:pPr algn="ctr"/>
            <a:r>
              <a:rPr lang="en-GB" sz="2400" dirty="0"/>
              <a:t>Lots of pet, lots of pets.</a:t>
            </a:r>
          </a:p>
          <a:p>
            <a:pPr algn="ctr"/>
            <a:r>
              <a:rPr lang="en-GB" sz="2400" dirty="0"/>
              <a:t>Then the zoo sent lots of pets,</a:t>
            </a:r>
          </a:p>
          <a:p>
            <a:pPr algn="ctr"/>
            <a:r>
              <a:rPr lang="en-GB" sz="2400" dirty="0"/>
              <a:t>We can’t keep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0" y="1222218"/>
            <a:ext cx="2999367" cy="5002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73" y="3947248"/>
            <a:ext cx="3250703" cy="2277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39" y="2696655"/>
            <a:ext cx="5400384" cy="352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0" y="5325527"/>
            <a:ext cx="1196173" cy="898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54" y="2969345"/>
            <a:ext cx="682603" cy="597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5" y="3567065"/>
            <a:ext cx="2711111" cy="26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2"/>
    </mc:Choice>
    <mc:Fallback xmlns="">
      <p:transition spd="slow" advTm="154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1011" y="876022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Got a puppy, from the zoo, </a:t>
            </a:r>
          </a:p>
          <a:p>
            <a:pPr algn="ctr"/>
            <a:r>
              <a:rPr lang="en-GB" sz="2400" dirty="0"/>
              <a:t>From the zoo, from the zoo.</a:t>
            </a:r>
          </a:p>
          <a:p>
            <a:pPr algn="ctr"/>
            <a:r>
              <a:rPr lang="en-GB" sz="2400" dirty="0"/>
              <a:t>Got a puppy from the zoo,</a:t>
            </a:r>
          </a:p>
          <a:p>
            <a:pPr algn="ctr"/>
            <a:r>
              <a:rPr lang="en-GB" sz="2400" dirty="0"/>
              <a:t>And I kept him.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29" y="2498756"/>
            <a:ext cx="3257345" cy="37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2"/>
    </mc:Choice>
    <mc:Fallback xmlns="">
      <p:transition spd="slow" advTm="151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9"/>
    </mc:Choice>
    <mc:Fallback xmlns="">
      <p:transition spd="slow" advTm="5969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</TotalTime>
  <Words>199</Words>
  <Application>Microsoft Office PowerPoint</Application>
  <PresentationFormat>On-screen Show (4:3)</PresentationFormat>
  <Paragraphs>23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Tuffy</vt:lpstr>
      <vt:lpstr>Twinkl SemiBold</vt:lpstr>
      <vt:lpstr>Twinkl</vt:lpstr>
      <vt:lpstr>Sassoon Infant Rg</vt:lpstr>
      <vt:lpstr>Calibri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Twinkl Twinkl</cp:lastModifiedBy>
  <cp:revision>5</cp:revision>
  <dcterms:created xsi:type="dcterms:W3CDTF">2017-03-27T14:59:50Z</dcterms:created>
  <dcterms:modified xsi:type="dcterms:W3CDTF">2017-03-28T08:03:03Z</dcterms:modified>
</cp:coreProperties>
</file>