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4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4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5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3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9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8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9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6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9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C547-D129-4DFC-976B-808622FD7C3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8FD2-E5D6-4FE4-AEC4-1ED8C851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6" y="135925"/>
            <a:ext cx="5202064" cy="68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88" y="729737"/>
            <a:ext cx="4584357" cy="3445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4438" y="1439562"/>
            <a:ext cx="5321643" cy="399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144" y="586827"/>
            <a:ext cx="2987299" cy="274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069" y="2986013"/>
            <a:ext cx="2183340" cy="34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4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5" y="533400"/>
            <a:ext cx="4588019" cy="3441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229" t="13890" b="-1"/>
          <a:stretch/>
        </p:blipFill>
        <p:spPr>
          <a:xfrm>
            <a:off x="5666374" y="2475814"/>
            <a:ext cx="4861925" cy="40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swright</dc:creator>
  <cp:lastModifiedBy>swright</cp:lastModifiedBy>
  <cp:revision>1</cp:revision>
  <dcterms:created xsi:type="dcterms:W3CDTF">2020-05-03T11:39:37Z</dcterms:created>
  <dcterms:modified xsi:type="dcterms:W3CDTF">2020-05-03T11:40:54Z</dcterms:modified>
</cp:coreProperties>
</file>