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39CF-6260-4F96-B4B6-75D5BA78E1C3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689-2B98-4C23-BB4E-1756AEA32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783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39CF-6260-4F96-B4B6-75D5BA78E1C3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689-2B98-4C23-BB4E-1756AEA32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22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39CF-6260-4F96-B4B6-75D5BA78E1C3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689-2B98-4C23-BB4E-1756AEA32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39CF-6260-4F96-B4B6-75D5BA78E1C3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689-2B98-4C23-BB4E-1756AEA32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10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39CF-6260-4F96-B4B6-75D5BA78E1C3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689-2B98-4C23-BB4E-1756AEA32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0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39CF-6260-4F96-B4B6-75D5BA78E1C3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689-2B98-4C23-BB4E-1756AEA32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2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39CF-6260-4F96-B4B6-75D5BA78E1C3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689-2B98-4C23-BB4E-1756AEA32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30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39CF-6260-4F96-B4B6-75D5BA78E1C3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689-2B98-4C23-BB4E-1756AEA32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25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39CF-6260-4F96-B4B6-75D5BA78E1C3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689-2B98-4C23-BB4E-1756AEA32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29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39CF-6260-4F96-B4B6-75D5BA78E1C3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689-2B98-4C23-BB4E-1756AEA32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99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39CF-6260-4F96-B4B6-75D5BA78E1C3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689-2B98-4C23-BB4E-1756AEA32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99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39CF-6260-4F96-B4B6-75D5BA78E1C3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C4689-2B98-4C23-BB4E-1756AEA32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39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62114" y="939371"/>
            <a:ext cx="4450492" cy="3337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588" t="5495" r="18074" b="450"/>
          <a:stretch/>
        </p:blipFill>
        <p:spPr>
          <a:xfrm rot="5400000">
            <a:off x="5648630" y="463145"/>
            <a:ext cx="2543452" cy="2550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008" y="3179238"/>
            <a:ext cx="2798307" cy="37249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72" y="654907"/>
            <a:ext cx="4013919" cy="602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99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swright</dc:creator>
  <cp:lastModifiedBy>swright</cp:lastModifiedBy>
  <cp:revision>5</cp:revision>
  <dcterms:created xsi:type="dcterms:W3CDTF">2020-04-14T06:05:17Z</dcterms:created>
  <dcterms:modified xsi:type="dcterms:W3CDTF">2020-04-24T11:21:54Z</dcterms:modified>
</cp:coreProperties>
</file>