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8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22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0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0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62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0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25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99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99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C39CF-6260-4F96-B4B6-75D5BA78E1C3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4689-2B98-4C23-BB4E-1756AEA32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39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488"/>
          <a:stretch/>
        </p:blipFill>
        <p:spPr>
          <a:xfrm rot="5400000">
            <a:off x="1200672" y="503702"/>
            <a:ext cx="4056041" cy="5149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588" y="1050326"/>
            <a:ext cx="3048367" cy="4056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49" y="1363736"/>
            <a:ext cx="1822862" cy="242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454" y="4131505"/>
            <a:ext cx="1653453" cy="22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95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46" y="623456"/>
            <a:ext cx="4966145" cy="60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49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swright</dc:creator>
  <cp:lastModifiedBy>swright</cp:lastModifiedBy>
  <cp:revision>3</cp:revision>
  <dcterms:created xsi:type="dcterms:W3CDTF">2020-04-14T06:05:17Z</dcterms:created>
  <dcterms:modified xsi:type="dcterms:W3CDTF">2020-04-19T20:54:12Z</dcterms:modified>
</cp:coreProperties>
</file>