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1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6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4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5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44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1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E39E-F1B2-45BE-8FA0-0627569E33B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0F38-439C-4CA9-BD94-73C92494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8" y="3605085"/>
            <a:ext cx="3546390" cy="265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4" y="797010"/>
            <a:ext cx="3418704" cy="2564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49" t="38092"/>
          <a:stretch/>
        </p:blipFill>
        <p:spPr>
          <a:xfrm>
            <a:off x="4757351" y="753779"/>
            <a:ext cx="6051690" cy="57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swright</dc:creator>
  <cp:lastModifiedBy>swright</cp:lastModifiedBy>
  <cp:revision>1</cp:revision>
  <dcterms:created xsi:type="dcterms:W3CDTF">2020-04-08T08:53:23Z</dcterms:created>
  <dcterms:modified xsi:type="dcterms:W3CDTF">2020-04-08T08:54:34Z</dcterms:modified>
</cp:coreProperties>
</file>