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69F5DC-9663-41A8-86E5-6C79AADDE329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FE1BEE5-89C9-4BC1-8596-3240BBA8E3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238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EC056-1210-42F6-8B39-0A12A56EF8AE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49F353-E4AA-4F21-8F8C-5D7C3AFD17A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429574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806C03-60DC-48F7-AADF-FFEBBF456960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B3C3F7-D184-4D37-8C9F-E9550ACF782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927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F4EFA-5801-4405-82A3-6255BC49BA36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2AA4AC-549D-4DDB-A3E4-1A483AACDCD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23576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7A50C2-6D17-433F-9892-DE60BA9A3662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7E87F3-853E-4371-AE04-5F3874D47B4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33698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D0C83C-1A13-41C7-A052-1FF7CFAE9021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F35CE8-185C-44F0-8A4B-594BB5E6F15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526340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136BDC-904D-4A6D-BA10-B7807D896A48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CBA88DE-533B-4FB2-A89D-8F6FA59F5C1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85964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D62CDB-FA07-40A0-828F-40127B44D7F0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1EDFD1-E53E-458F-98F0-09B48B6F0CF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68130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0B33B4-D0F6-48DA-8B74-35EBCFAA0892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D304F1-5FE8-402C-BEFE-BD4A92ECE52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43024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2D3CFF-39DA-4E1C-97A5-EF3F85C79E6C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33EEDA-D8A1-4B95-BB86-940B5B3F7D3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64662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F83EAF-11AA-4E51-889C-2D640C18DD95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11A77A4-03DA-477E-ADA1-9652D6B89F7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748535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26728EA-78C8-470A-8086-F529CF0D4F88}" type="datetimeFigureOut">
              <a:rPr lang="en-US"/>
              <a:pPr>
                <a:defRPr/>
              </a:pPr>
              <a:t>4/15/2018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59186255-FE71-427B-BA47-302EF83E4555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W85QmZgDxFk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tCbw7yxC7w" TargetMode="Externa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hyperlink" Target="https://www.youtube.com/watch?v=olr0Np7PvGk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3768" y="980728"/>
            <a:ext cx="4351592" cy="4536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132856"/>
            <a:ext cx="8693620" cy="229379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1" descr="digg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875" y="620713"/>
            <a:ext cx="4103688" cy="4103687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0" name="Rectangle 3"/>
          <p:cNvSpPr>
            <a:spLocks noChangeArrowheads="1"/>
          </p:cNvSpPr>
          <p:nvPr/>
        </p:nvSpPr>
        <p:spPr bwMode="auto">
          <a:xfrm>
            <a:off x="2555875" y="5229225"/>
            <a:ext cx="5545138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/>
              <a:t>http://</a:t>
            </a:r>
            <a:r>
              <a:rPr lang="en-US" altLang="en-US">
                <a:hlinkClick r:id="rId3"/>
              </a:rPr>
              <a:t>digging video</a:t>
            </a:r>
            <a:endParaRPr lang="en-US" altLang="en-US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4026271"/>
            <a:ext cx="2218085" cy="24059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1" descr="planting seed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8175" y="549275"/>
            <a:ext cx="5756275" cy="374332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3" y="4437112"/>
            <a:ext cx="2664296" cy="209447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" descr="cutting the gras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63938" y="404813"/>
            <a:ext cx="3240087" cy="4854575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148" name="Rectangle 3">
            <a:hlinkClick r:id="rId3"/>
          </p:cNvPr>
          <p:cNvSpPr>
            <a:spLocks noChangeArrowheads="1"/>
          </p:cNvSpPr>
          <p:nvPr/>
        </p:nvSpPr>
        <p:spPr bwMode="auto">
          <a:xfrm>
            <a:off x="4139952" y="5589240"/>
            <a:ext cx="3960440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dirty="0" smtClean="0"/>
              <a:t>https://www.youtube.com/watch?v=utCbw7yxC7w</a:t>
            </a:r>
            <a:endParaRPr lang="en-US" altLang="en-US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6" y="4626396"/>
            <a:ext cx="2448272" cy="1925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4" descr="weeding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03575" y="765175"/>
            <a:ext cx="4608513" cy="4608513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537" y="4641570"/>
            <a:ext cx="3168352" cy="19398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3">
            <a:hlinkClick r:id="rId2"/>
          </p:cNvPr>
          <p:cNvSpPr>
            <a:spLocks noChangeArrowheads="1"/>
          </p:cNvSpPr>
          <p:nvPr/>
        </p:nvSpPr>
        <p:spPr bwMode="auto">
          <a:xfrm>
            <a:off x="4572000" y="4797152"/>
            <a:ext cx="3563888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r>
              <a:rPr lang="en-US" altLang="en-US" dirty="0" smtClean="0"/>
              <a:t>https://www.youtube.com/watch?v=olr0Np7PvGk</a:t>
            </a:r>
            <a:endParaRPr lang="en-US" altLang="en-US" dirty="0"/>
          </a:p>
        </p:txBody>
      </p:sp>
      <p:pic>
        <p:nvPicPr>
          <p:cNvPr id="8195" name="Picture 4" descr="watering plants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313" y="404813"/>
            <a:ext cx="5364162" cy="4032250"/>
          </a:xfrm>
          <a:prstGeom prst="rect">
            <a:avLst/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544" y="4653136"/>
            <a:ext cx="3086100" cy="192405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616" y="1196752"/>
            <a:ext cx="7045595" cy="43924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176</TotalTime>
  <Words>10</Words>
  <Application>Microsoft Office PowerPoint</Application>
  <PresentationFormat>On-screen Show (4:3)</PresentationFormat>
  <Paragraphs>3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Calibri</vt:lpstr>
      <vt:lpstr>Arial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 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Gardening</dc:title>
  <dc:creator>abarnard</dc:creator>
  <cp:lastModifiedBy>abarnard</cp:lastModifiedBy>
  <cp:revision>19</cp:revision>
  <dcterms:created xsi:type="dcterms:W3CDTF">2012-05-07T12:59:20Z</dcterms:created>
  <dcterms:modified xsi:type="dcterms:W3CDTF">2018-04-15T09:06:05Z</dcterms:modified>
</cp:coreProperties>
</file>