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Lst>
  <p:sldSz cx="10693400" cy="15125700"/>
  <p:notesSz cx="10693400" cy="15125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E4F"/>
    <a:srgbClr val="E8B463"/>
    <a:srgbClr val="124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C2363-E200-4F2D-84D8-F7CC930B3AFF}" v="13" dt="2023-12-04T11:41:55.4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p:scale>
          <a:sx n="86" d="100"/>
          <a:sy n="86" d="100"/>
        </p:scale>
        <p:origin x="93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an  Cook" userId="2d145e9b-96f1-413d-893e-84a5bc0a26cc" providerId="ADAL" clId="{416C2363-E200-4F2D-84D8-F7CC930B3AFF}"/>
    <pc:docChg chg="undo custSel addSld modSld">
      <pc:chgData name="Kieran  Cook" userId="2d145e9b-96f1-413d-893e-84a5bc0a26cc" providerId="ADAL" clId="{416C2363-E200-4F2D-84D8-F7CC930B3AFF}" dt="2023-12-04T11:41:55.475" v="1098"/>
      <pc:docMkLst>
        <pc:docMk/>
      </pc:docMkLst>
      <pc:sldChg chg="addSp delSp modSp mod">
        <pc:chgData name="Kieran  Cook" userId="2d145e9b-96f1-413d-893e-84a5bc0a26cc" providerId="ADAL" clId="{416C2363-E200-4F2D-84D8-F7CC930B3AFF}" dt="2023-12-04T11:41:13.398" v="1097" actId="1076"/>
        <pc:sldMkLst>
          <pc:docMk/>
          <pc:sldMk cId="1376569328" sldId="257"/>
        </pc:sldMkLst>
        <pc:spChg chg="mod">
          <ac:chgData name="Kieran  Cook" userId="2d145e9b-96f1-413d-893e-84a5bc0a26cc" providerId="ADAL" clId="{416C2363-E200-4F2D-84D8-F7CC930B3AFF}" dt="2023-12-04T10:49:39.563" v="617" actId="1076"/>
          <ac:spMkLst>
            <pc:docMk/>
            <pc:sldMk cId="1376569328" sldId="257"/>
            <ac:spMk id="2" creationId="{921D9501-697D-BC4E-97F5-2D01A5415A43}"/>
          </ac:spMkLst>
        </pc:spChg>
        <pc:spChg chg="del">
          <ac:chgData name="Kieran  Cook" userId="2d145e9b-96f1-413d-893e-84a5bc0a26cc" providerId="ADAL" clId="{416C2363-E200-4F2D-84D8-F7CC930B3AFF}" dt="2023-12-04T10:11:21.895" v="31" actId="478"/>
          <ac:spMkLst>
            <pc:docMk/>
            <pc:sldMk cId="1376569328" sldId="257"/>
            <ac:spMk id="3" creationId="{090864CE-0CA9-634B-A363-AAF8C8DAFE29}"/>
          </ac:spMkLst>
        </pc:spChg>
        <pc:spChg chg="del">
          <ac:chgData name="Kieran  Cook" userId="2d145e9b-96f1-413d-893e-84a5bc0a26cc" providerId="ADAL" clId="{416C2363-E200-4F2D-84D8-F7CC930B3AFF}" dt="2023-12-04T10:11:21.895" v="31" actId="478"/>
          <ac:spMkLst>
            <pc:docMk/>
            <pc:sldMk cId="1376569328" sldId="257"/>
            <ac:spMk id="4" creationId="{731D98A1-4D2E-7844-B4B6-29DD9E9D437C}"/>
          </ac:spMkLst>
        </pc:spChg>
        <pc:spChg chg="del">
          <ac:chgData name="Kieran  Cook" userId="2d145e9b-96f1-413d-893e-84a5bc0a26cc" providerId="ADAL" clId="{416C2363-E200-4F2D-84D8-F7CC930B3AFF}" dt="2023-12-04T10:11:21.895" v="31" actId="478"/>
          <ac:spMkLst>
            <pc:docMk/>
            <pc:sldMk cId="1376569328" sldId="257"/>
            <ac:spMk id="5" creationId="{1982A7FC-2914-0845-93F9-3E83B0425557}"/>
          </ac:spMkLst>
        </pc:spChg>
        <pc:spChg chg="del">
          <ac:chgData name="Kieran  Cook" userId="2d145e9b-96f1-413d-893e-84a5bc0a26cc" providerId="ADAL" clId="{416C2363-E200-4F2D-84D8-F7CC930B3AFF}" dt="2023-12-04T10:11:21.895" v="31" actId="478"/>
          <ac:spMkLst>
            <pc:docMk/>
            <pc:sldMk cId="1376569328" sldId="257"/>
            <ac:spMk id="6" creationId="{B125ACFC-62EF-3E45-9735-58A0C94A8AE7}"/>
          </ac:spMkLst>
        </pc:spChg>
        <pc:spChg chg="mod">
          <ac:chgData name="Kieran  Cook" userId="2d145e9b-96f1-413d-893e-84a5bc0a26cc" providerId="ADAL" clId="{416C2363-E200-4F2D-84D8-F7CC930B3AFF}" dt="2023-12-04T10:49:26.491" v="616" actId="1076"/>
          <ac:spMkLst>
            <pc:docMk/>
            <pc:sldMk cId="1376569328" sldId="257"/>
            <ac:spMk id="7" creationId="{8BACBC9B-5B15-7044-B079-60DD7B6E91C1}"/>
          </ac:spMkLst>
        </pc:spChg>
        <pc:spChg chg="del">
          <ac:chgData name="Kieran  Cook" userId="2d145e9b-96f1-413d-893e-84a5bc0a26cc" providerId="ADAL" clId="{416C2363-E200-4F2D-84D8-F7CC930B3AFF}" dt="2023-12-04T10:11:21.895" v="31" actId="478"/>
          <ac:spMkLst>
            <pc:docMk/>
            <pc:sldMk cId="1376569328" sldId="257"/>
            <ac:spMk id="8" creationId="{39D8C5B9-C3CC-3A44-BBD3-9D9988CF403A}"/>
          </ac:spMkLst>
        </pc:spChg>
        <pc:spChg chg="del">
          <ac:chgData name="Kieran  Cook" userId="2d145e9b-96f1-413d-893e-84a5bc0a26cc" providerId="ADAL" clId="{416C2363-E200-4F2D-84D8-F7CC930B3AFF}" dt="2023-12-04T10:11:21.895" v="31" actId="478"/>
          <ac:spMkLst>
            <pc:docMk/>
            <pc:sldMk cId="1376569328" sldId="257"/>
            <ac:spMk id="9" creationId="{BF902F2D-6E69-0D42-817A-F99FD155E942}"/>
          </ac:spMkLst>
        </pc:spChg>
        <pc:spChg chg="del">
          <ac:chgData name="Kieran  Cook" userId="2d145e9b-96f1-413d-893e-84a5bc0a26cc" providerId="ADAL" clId="{416C2363-E200-4F2D-84D8-F7CC930B3AFF}" dt="2023-12-04T10:11:21.895" v="31" actId="478"/>
          <ac:spMkLst>
            <pc:docMk/>
            <pc:sldMk cId="1376569328" sldId="257"/>
            <ac:spMk id="10" creationId="{F3FA7922-A9A5-5343-9BCF-986314E695D9}"/>
          </ac:spMkLst>
        </pc:spChg>
        <pc:spChg chg="del">
          <ac:chgData name="Kieran  Cook" userId="2d145e9b-96f1-413d-893e-84a5bc0a26cc" providerId="ADAL" clId="{416C2363-E200-4F2D-84D8-F7CC930B3AFF}" dt="2023-12-04T10:11:21.895" v="31" actId="478"/>
          <ac:spMkLst>
            <pc:docMk/>
            <pc:sldMk cId="1376569328" sldId="257"/>
            <ac:spMk id="11" creationId="{525BDBFD-7D8D-084C-9C6A-899EED67C2D2}"/>
          </ac:spMkLst>
        </pc:spChg>
        <pc:spChg chg="mod">
          <ac:chgData name="Kieran  Cook" userId="2d145e9b-96f1-413d-893e-84a5bc0a26cc" providerId="ADAL" clId="{416C2363-E200-4F2D-84D8-F7CC930B3AFF}" dt="2023-12-04T10:13:17.654" v="60" actId="20577"/>
          <ac:spMkLst>
            <pc:docMk/>
            <pc:sldMk cId="1376569328" sldId="257"/>
            <ac:spMk id="15" creationId="{40392AC4-1827-694D-A04F-513A6926AC2D}"/>
          </ac:spMkLst>
        </pc:spChg>
        <pc:spChg chg="mod">
          <ac:chgData name="Kieran  Cook" userId="2d145e9b-96f1-413d-893e-84a5bc0a26cc" providerId="ADAL" clId="{416C2363-E200-4F2D-84D8-F7CC930B3AFF}" dt="2023-12-04T11:33:04.759" v="1061" actId="1076"/>
          <ac:spMkLst>
            <pc:docMk/>
            <pc:sldMk cId="1376569328" sldId="257"/>
            <ac:spMk id="16" creationId="{3BA8506F-790A-9443-9E4C-653B0A13BEE1}"/>
          </ac:spMkLst>
        </pc:spChg>
        <pc:spChg chg="add del mod">
          <ac:chgData name="Kieran  Cook" userId="2d145e9b-96f1-413d-893e-84a5bc0a26cc" providerId="ADAL" clId="{416C2363-E200-4F2D-84D8-F7CC930B3AFF}" dt="2023-12-04T10:09:15.313" v="23"/>
          <ac:spMkLst>
            <pc:docMk/>
            <pc:sldMk cId="1376569328" sldId="257"/>
            <ac:spMk id="27" creationId="{2F84123A-6F6B-C82E-2A9C-70442E453191}"/>
          </ac:spMkLst>
        </pc:spChg>
        <pc:spChg chg="add mod">
          <ac:chgData name="Kieran  Cook" userId="2d145e9b-96f1-413d-893e-84a5bc0a26cc" providerId="ADAL" clId="{416C2363-E200-4F2D-84D8-F7CC930B3AFF}" dt="2023-12-04T10:12:43.599" v="45" actId="122"/>
          <ac:spMkLst>
            <pc:docMk/>
            <pc:sldMk cId="1376569328" sldId="257"/>
            <ac:spMk id="28" creationId="{AFC36C69-579A-05CE-A33D-50C18689295C}"/>
          </ac:spMkLst>
        </pc:spChg>
        <pc:spChg chg="add mod">
          <ac:chgData name="Kieran  Cook" userId="2d145e9b-96f1-413d-893e-84a5bc0a26cc" providerId="ADAL" clId="{416C2363-E200-4F2D-84D8-F7CC930B3AFF}" dt="2023-12-04T10:50:06.923" v="619" actId="1076"/>
          <ac:spMkLst>
            <pc:docMk/>
            <pc:sldMk cId="1376569328" sldId="257"/>
            <ac:spMk id="29" creationId="{B346916F-67DC-64FA-88EA-CCC3D30E4E1C}"/>
          </ac:spMkLst>
        </pc:spChg>
        <pc:spChg chg="add mod">
          <ac:chgData name="Kieran  Cook" userId="2d145e9b-96f1-413d-893e-84a5bc0a26cc" providerId="ADAL" clId="{416C2363-E200-4F2D-84D8-F7CC930B3AFF}" dt="2023-12-04T10:50:06.923" v="619" actId="1076"/>
          <ac:spMkLst>
            <pc:docMk/>
            <pc:sldMk cId="1376569328" sldId="257"/>
            <ac:spMk id="30" creationId="{FAE56C24-01D9-5522-BE29-773E954A57AC}"/>
          </ac:spMkLst>
        </pc:spChg>
        <pc:spChg chg="mod">
          <ac:chgData name="Kieran  Cook" userId="2d145e9b-96f1-413d-893e-84a5bc0a26cc" providerId="ADAL" clId="{416C2363-E200-4F2D-84D8-F7CC930B3AFF}" dt="2023-12-04T10:49:39.563" v="617" actId="1076"/>
          <ac:spMkLst>
            <pc:docMk/>
            <pc:sldMk cId="1376569328" sldId="257"/>
            <ac:spMk id="31" creationId="{EDA2FC74-7533-ED46-8343-FC430ED8F0B7}"/>
          </ac:spMkLst>
        </pc:spChg>
        <pc:spChg chg="del">
          <ac:chgData name="Kieran  Cook" userId="2d145e9b-96f1-413d-893e-84a5bc0a26cc" providerId="ADAL" clId="{416C2363-E200-4F2D-84D8-F7CC930B3AFF}" dt="2023-12-04T10:11:21.895" v="31" actId="478"/>
          <ac:spMkLst>
            <pc:docMk/>
            <pc:sldMk cId="1376569328" sldId="257"/>
            <ac:spMk id="32" creationId="{C8CF3722-6C53-134B-BE60-8B69F4CD55F9}"/>
          </ac:spMkLst>
        </pc:spChg>
        <pc:spChg chg="mod">
          <ac:chgData name="Kieran  Cook" userId="2d145e9b-96f1-413d-893e-84a5bc0a26cc" providerId="ADAL" clId="{416C2363-E200-4F2D-84D8-F7CC930B3AFF}" dt="2023-12-04T10:49:26.491" v="616" actId="1076"/>
          <ac:spMkLst>
            <pc:docMk/>
            <pc:sldMk cId="1376569328" sldId="257"/>
            <ac:spMk id="33" creationId="{6B58FEF7-4367-E74A-9F47-3916CD4A58B1}"/>
          </ac:spMkLst>
        </pc:spChg>
        <pc:spChg chg="del">
          <ac:chgData name="Kieran  Cook" userId="2d145e9b-96f1-413d-893e-84a5bc0a26cc" providerId="ADAL" clId="{416C2363-E200-4F2D-84D8-F7CC930B3AFF}" dt="2023-12-04T10:11:21.895" v="31" actId="478"/>
          <ac:spMkLst>
            <pc:docMk/>
            <pc:sldMk cId="1376569328" sldId="257"/>
            <ac:spMk id="34" creationId="{CD7B78E7-EF3F-3548-90BB-2D859049861B}"/>
          </ac:spMkLst>
        </pc:spChg>
        <pc:spChg chg="del">
          <ac:chgData name="Kieran  Cook" userId="2d145e9b-96f1-413d-893e-84a5bc0a26cc" providerId="ADAL" clId="{416C2363-E200-4F2D-84D8-F7CC930B3AFF}" dt="2023-12-04T10:11:21.895" v="31" actId="478"/>
          <ac:spMkLst>
            <pc:docMk/>
            <pc:sldMk cId="1376569328" sldId="257"/>
            <ac:spMk id="35" creationId="{229067BE-2499-DB4F-83B9-41FB3080544E}"/>
          </ac:spMkLst>
        </pc:spChg>
        <pc:spChg chg="del">
          <ac:chgData name="Kieran  Cook" userId="2d145e9b-96f1-413d-893e-84a5bc0a26cc" providerId="ADAL" clId="{416C2363-E200-4F2D-84D8-F7CC930B3AFF}" dt="2023-12-04T10:11:21.895" v="31" actId="478"/>
          <ac:spMkLst>
            <pc:docMk/>
            <pc:sldMk cId="1376569328" sldId="257"/>
            <ac:spMk id="36" creationId="{EB881F42-FD0B-C54A-B2B5-7F883639FF48}"/>
          </ac:spMkLst>
        </pc:spChg>
        <pc:spChg chg="del">
          <ac:chgData name="Kieran  Cook" userId="2d145e9b-96f1-413d-893e-84a5bc0a26cc" providerId="ADAL" clId="{416C2363-E200-4F2D-84D8-F7CC930B3AFF}" dt="2023-12-04T10:11:21.895" v="31" actId="478"/>
          <ac:spMkLst>
            <pc:docMk/>
            <pc:sldMk cId="1376569328" sldId="257"/>
            <ac:spMk id="37" creationId="{6564407C-0D58-5F4F-968E-2CDA0125A895}"/>
          </ac:spMkLst>
        </pc:spChg>
        <pc:spChg chg="del">
          <ac:chgData name="Kieran  Cook" userId="2d145e9b-96f1-413d-893e-84a5bc0a26cc" providerId="ADAL" clId="{416C2363-E200-4F2D-84D8-F7CC930B3AFF}" dt="2023-12-04T10:11:21.895" v="31" actId="478"/>
          <ac:spMkLst>
            <pc:docMk/>
            <pc:sldMk cId="1376569328" sldId="257"/>
            <ac:spMk id="38" creationId="{E4C26CF9-B9C1-2240-B9F7-860CD1732A7F}"/>
          </ac:spMkLst>
        </pc:spChg>
        <pc:spChg chg="del mod">
          <ac:chgData name="Kieran  Cook" userId="2d145e9b-96f1-413d-893e-84a5bc0a26cc" providerId="ADAL" clId="{416C2363-E200-4F2D-84D8-F7CC930B3AFF}" dt="2023-12-04T10:12:53.750" v="48" actId="478"/>
          <ac:spMkLst>
            <pc:docMk/>
            <pc:sldMk cId="1376569328" sldId="257"/>
            <ac:spMk id="39" creationId="{CEE517E9-0495-0146-9F48-920DD538C845}"/>
          </ac:spMkLst>
        </pc:spChg>
        <pc:spChg chg="del">
          <ac:chgData name="Kieran  Cook" userId="2d145e9b-96f1-413d-893e-84a5bc0a26cc" providerId="ADAL" clId="{416C2363-E200-4F2D-84D8-F7CC930B3AFF}" dt="2023-12-04T10:11:21.895" v="31" actId="478"/>
          <ac:spMkLst>
            <pc:docMk/>
            <pc:sldMk cId="1376569328" sldId="257"/>
            <ac:spMk id="40" creationId="{530D2EE6-8513-4E47-B848-D31AAC7E09EB}"/>
          </ac:spMkLst>
        </pc:spChg>
        <pc:spChg chg="add mod">
          <ac:chgData name="Kieran  Cook" userId="2d145e9b-96f1-413d-893e-84a5bc0a26cc" providerId="ADAL" clId="{416C2363-E200-4F2D-84D8-F7CC930B3AFF}" dt="2023-12-04T10:49:53.503" v="618" actId="1076"/>
          <ac:spMkLst>
            <pc:docMk/>
            <pc:sldMk cId="1376569328" sldId="257"/>
            <ac:spMk id="41" creationId="{4C4F4EAF-23E7-3E01-F168-E56B9C940B29}"/>
          </ac:spMkLst>
        </pc:spChg>
        <pc:spChg chg="add mod">
          <ac:chgData name="Kieran  Cook" userId="2d145e9b-96f1-413d-893e-84a5bc0a26cc" providerId="ADAL" clId="{416C2363-E200-4F2D-84D8-F7CC930B3AFF}" dt="2023-12-04T10:49:53.503" v="618" actId="1076"/>
          <ac:spMkLst>
            <pc:docMk/>
            <pc:sldMk cId="1376569328" sldId="257"/>
            <ac:spMk id="42" creationId="{372791C0-B9DD-ACF3-51AC-061169574A58}"/>
          </ac:spMkLst>
        </pc:spChg>
        <pc:spChg chg="add del mod">
          <ac:chgData name="Kieran  Cook" userId="2d145e9b-96f1-413d-893e-84a5bc0a26cc" providerId="ADAL" clId="{416C2363-E200-4F2D-84D8-F7CC930B3AFF}" dt="2023-12-04T11:39:50.149" v="1089"/>
          <ac:spMkLst>
            <pc:docMk/>
            <pc:sldMk cId="1376569328" sldId="257"/>
            <ac:spMk id="45" creationId="{88DAE7C7-C70E-D41E-967C-24D866A3F1BE}"/>
          </ac:spMkLst>
        </pc:spChg>
        <pc:spChg chg="add mod">
          <ac:chgData name="Kieran  Cook" userId="2d145e9b-96f1-413d-893e-84a5bc0a26cc" providerId="ADAL" clId="{416C2363-E200-4F2D-84D8-F7CC930B3AFF}" dt="2023-12-04T11:41:13.398" v="1097" actId="1076"/>
          <ac:spMkLst>
            <pc:docMk/>
            <pc:sldMk cId="1376569328" sldId="257"/>
            <ac:spMk id="48" creationId="{29837AE1-9923-C20C-3EB2-666A1CA6AB41}"/>
          </ac:spMkLst>
        </pc:spChg>
        <pc:picChg chg="add mod">
          <ac:chgData name="Kieran  Cook" userId="2d145e9b-96f1-413d-893e-84a5bc0a26cc" providerId="ADAL" clId="{416C2363-E200-4F2D-84D8-F7CC930B3AFF}" dt="2023-12-04T11:35:24.475" v="1066" actId="1076"/>
          <ac:picMkLst>
            <pc:docMk/>
            <pc:sldMk cId="1376569328" sldId="257"/>
            <ac:picMk id="43" creationId="{86CBAAD9-C3BC-21F3-07AE-9F6CA25D4766}"/>
          </ac:picMkLst>
        </pc:picChg>
        <pc:picChg chg="add mod">
          <ac:chgData name="Kieran  Cook" userId="2d145e9b-96f1-413d-893e-84a5bc0a26cc" providerId="ADAL" clId="{416C2363-E200-4F2D-84D8-F7CC930B3AFF}" dt="2023-12-04T11:41:08.511" v="1096" actId="1076"/>
          <ac:picMkLst>
            <pc:docMk/>
            <pc:sldMk cId="1376569328" sldId="257"/>
            <ac:picMk id="46" creationId="{8BF5296E-8F2B-5D0C-C55E-4FFF35BF023D}"/>
          </ac:picMkLst>
        </pc:picChg>
      </pc:sldChg>
      <pc:sldChg chg="addSp delSp modSp add mod">
        <pc:chgData name="Kieran  Cook" userId="2d145e9b-96f1-413d-893e-84a5bc0a26cc" providerId="ADAL" clId="{416C2363-E200-4F2D-84D8-F7CC930B3AFF}" dt="2023-12-04T11:41:55.475" v="1098"/>
        <pc:sldMkLst>
          <pc:docMk/>
          <pc:sldMk cId="1115475818" sldId="258"/>
        </pc:sldMkLst>
        <pc:spChg chg="mod">
          <ac:chgData name="Kieran  Cook" userId="2d145e9b-96f1-413d-893e-84a5bc0a26cc" providerId="ADAL" clId="{416C2363-E200-4F2D-84D8-F7CC930B3AFF}" dt="2023-12-04T11:15:22.755" v="967" actId="1076"/>
          <ac:spMkLst>
            <pc:docMk/>
            <pc:sldMk cId="1115475818" sldId="258"/>
            <ac:spMk id="2" creationId="{921D9501-697D-BC4E-97F5-2D01A5415A43}"/>
          </ac:spMkLst>
        </pc:spChg>
        <pc:spChg chg="add del mod">
          <ac:chgData name="Kieran  Cook" userId="2d145e9b-96f1-413d-893e-84a5bc0a26cc" providerId="ADAL" clId="{416C2363-E200-4F2D-84D8-F7CC930B3AFF}" dt="2023-12-04T11:24:35.793" v="1056" actId="21"/>
          <ac:spMkLst>
            <pc:docMk/>
            <pc:sldMk cId="1115475818" sldId="258"/>
            <ac:spMk id="3" creationId="{54FE1DF0-04E0-CE23-3ECC-AE3D414EA87A}"/>
          </ac:spMkLst>
        </pc:spChg>
        <pc:spChg chg="add mod">
          <ac:chgData name="Kieran  Cook" userId="2d145e9b-96f1-413d-893e-84a5bc0a26cc" providerId="ADAL" clId="{416C2363-E200-4F2D-84D8-F7CC930B3AFF}" dt="2023-12-04T11:32:11.095" v="1059" actId="1076"/>
          <ac:spMkLst>
            <pc:docMk/>
            <pc:sldMk cId="1115475818" sldId="258"/>
            <ac:spMk id="4" creationId="{876D27DB-D49A-EE8F-B903-C2BCC34BFB5D}"/>
          </ac:spMkLst>
        </pc:spChg>
        <pc:spChg chg="mod">
          <ac:chgData name="Kieran  Cook" userId="2d145e9b-96f1-413d-893e-84a5bc0a26cc" providerId="ADAL" clId="{416C2363-E200-4F2D-84D8-F7CC930B3AFF}" dt="2023-12-04T11:15:22.755" v="967" actId="1076"/>
          <ac:spMkLst>
            <pc:docMk/>
            <pc:sldMk cId="1115475818" sldId="258"/>
            <ac:spMk id="7" creationId="{8BACBC9B-5B15-7044-B079-60DD7B6E91C1}"/>
          </ac:spMkLst>
        </pc:spChg>
        <pc:spChg chg="add mod">
          <ac:chgData name="Kieran  Cook" userId="2d145e9b-96f1-413d-893e-84a5bc0a26cc" providerId="ADAL" clId="{416C2363-E200-4F2D-84D8-F7CC930B3AFF}" dt="2023-12-04T11:41:55.475" v="1098"/>
          <ac:spMkLst>
            <pc:docMk/>
            <pc:sldMk cId="1115475818" sldId="258"/>
            <ac:spMk id="8" creationId="{E4504315-1A6D-12C2-14A1-56CB85FF7E8C}"/>
          </ac:spMkLst>
        </pc:spChg>
        <pc:spChg chg="mod">
          <ac:chgData name="Kieran  Cook" userId="2d145e9b-96f1-413d-893e-84a5bc0a26cc" providerId="ADAL" clId="{416C2363-E200-4F2D-84D8-F7CC930B3AFF}" dt="2023-12-04T11:35:37.348" v="1067" actId="1076"/>
          <ac:spMkLst>
            <pc:docMk/>
            <pc:sldMk cId="1115475818" sldId="258"/>
            <ac:spMk id="16" creationId="{3BA8506F-790A-9443-9E4C-653B0A13BEE1}"/>
          </ac:spMkLst>
        </pc:spChg>
        <pc:spChg chg="mod">
          <ac:chgData name="Kieran  Cook" userId="2d145e9b-96f1-413d-893e-84a5bc0a26cc" providerId="ADAL" clId="{416C2363-E200-4F2D-84D8-F7CC930B3AFF}" dt="2023-12-04T11:32:19.381" v="1060" actId="1076"/>
          <ac:spMkLst>
            <pc:docMk/>
            <pc:sldMk cId="1115475818" sldId="258"/>
            <ac:spMk id="29" creationId="{B346916F-67DC-64FA-88EA-CCC3D30E4E1C}"/>
          </ac:spMkLst>
        </pc:spChg>
        <pc:spChg chg="mod">
          <ac:chgData name="Kieran  Cook" userId="2d145e9b-96f1-413d-893e-84a5bc0a26cc" providerId="ADAL" clId="{416C2363-E200-4F2D-84D8-F7CC930B3AFF}" dt="2023-12-04T11:32:19.381" v="1060" actId="1076"/>
          <ac:spMkLst>
            <pc:docMk/>
            <pc:sldMk cId="1115475818" sldId="258"/>
            <ac:spMk id="30" creationId="{FAE56C24-01D9-5522-BE29-773E954A57AC}"/>
          </ac:spMkLst>
        </pc:spChg>
        <pc:spChg chg="mod">
          <ac:chgData name="Kieran  Cook" userId="2d145e9b-96f1-413d-893e-84a5bc0a26cc" providerId="ADAL" clId="{416C2363-E200-4F2D-84D8-F7CC930B3AFF}" dt="2023-12-04T11:15:22.755" v="967" actId="1076"/>
          <ac:spMkLst>
            <pc:docMk/>
            <pc:sldMk cId="1115475818" sldId="258"/>
            <ac:spMk id="31" creationId="{EDA2FC74-7533-ED46-8343-FC430ED8F0B7}"/>
          </ac:spMkLst>
        </pc:spChg>
        <pc:spChg chg="mod">
          <ac:chgData name="Kieran  Cook" userId="2d145e9b-96f1-413d-893e-84a5bc0a26cc" providerId="ADAL" clId="{416C2363-E200-4F2D-84D8-F7CC930B3AFF}" dt="2023-12-04T11:15:22.755" v="967" actId="1076"/>
          <ac:spMkLst>
            <pc:docMk/>
            <pc:sldMk cId="1115475818" sldId="258"/>
            <ac:spMk id="33" creationId="{6B58FEF7-4367-E74A-9F47-3916CD4A58B1}"/>
          </ac:spMkLst>
        </pc:spChg>
        <pc:spChg chg="mod">
          <ac:chgData name="Kieran  Cook" userId="2d145e9b-96f1-413d-893e-84a5bc0a26cc" providerId="ADAL" clId="{416C2363-E200-4F2D-84D8-F7CC930B3AFF}" dt="2023-12-04T10:55:19.581" v="723" actId="20577"/>
          <ac:spMkLst>
            <pc:docMk/>
            <pc:sldMk cId="1115475818" sldId="258"/>
            <ac:spMk id="41" creationId="{4C4F4EAF-23E7-3E01-F168-E56B9C940B29}"/>
          </ac:spMkLst>
        </pc:spChg>
        <pc:spChg chg="mod">
          <ac:chgData name="Kieran  Cook" userId="2d145e9b-96f1-413d-893e-84a5bc0a26cc" providerId="ADAL" clId="{416C2363-E200-4F2D-84D8-F7CC930B3AFF}" dt="2023-12-04T11:32:11.095" v="1059" actId="1076"/>
          <ac:spMkLst>
            <pc:docMk/>
            <pc:sldMk cId="1115475818" sldId="258"/>
            <ac:spMk id="42" creationId="{372791C0-B9DD-ACF3-51AC-061169574A58}"/>
          </ac:spMkLst>
        </pc:spChg>
        <pc:picChg chg="add mod">
          <ac:chgData name="Kieran  Cook" userId="2d145e9b-96f1-413d-893e-84a5bc0a26cc" providerId="ADAL" clId="{416C2363-E200-4F2D-84D8-F7CC930B3AFF}" dt="2023-12-04T11:35:46.148" v="1069" actId="1076"/>
          <ac:picMkLst>
            <pc:docMk/>
            <pc:sldMk cId="1115475818" sldId="258"/>
            <ac:picMk id="5" creationId="{674DE268-D42D-7280-6EED-260CB42701F5}"/>
          </ac:picMkLst>
        </pc:picChg>
        <pc:picChg chg="add mod">
          <ac:chgData name="Kieran  Cook" userId="2d145e9b-96f1-413d-893e-84a5bc0a26cc" providerId="ADAL" clId="{416C2363-E200-4F2D-84D8-F7CC930B3AFF}" dt="2023-12-04T11:41:55.475" v="1098"/>
          <ac:picMkLst>
            <pc:docMk/>
            <pc:sldMk cId="1115475818" sldId="258"/>
            <ac:picMk id="6" creationId="{DBE8E237-4BDA-1ED2-2CD9-7DF9A81EFCA1}"/>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28096F0-A236-F042-A955-F91E8CA8F893}"/>
              </a:ext>
            </a:extLst>
          </p:cNvPr>
          <p:cNvSpPr txBox="1"/>
          <p:nvPr userDrawn="1"/>
        </p:nvSpPr>
        <p:spPr>
          <a:xfrm>
            <a:off x="6954290" y="14093721"/>
            <a:ext cx="3370579" cy="609600"/>
          </a:xfrm>
          <a:prstGeom prst="rect">
            <a:avLst/>
          </a:prstGeom>
        </p:spPr>
        <p:txBody>
          <a:bodyPr vert="horz" wrap="square" lIns="0" tIns="43180" rIns="0" bIns="0" rtlCol="0">
            <a:spAutoFit/>
          </a:bodyPr>
          <a:lstStyle/>
          <a:p>
            <a:pPr marL="12700" marR="5080">
              <a:lnSpc>
                <a:spcPts val="2200"/>
              </a:lnSpc>
              <a:spcBef>
                <a:spcPts val="340"/>
              </a:spcBef>
            </a:pPr>
            <a:r>
              <a:rPr sz="2000" b="1" spc="-5" dirty="0">
                <a:solidFill>
                  <a:srgbClr val="00A8A8"/>
                </a:solidFill>
                <a:latin typeface="Lato"/>
                <a:cs typeface="Lato"/>
              </a:rPr>
              <a:t>Inspiring and preparing</a:t>
            </a:r>
            <a:r>
              <a:rPr sz="2000" b="1" spc="-75" dirty="0">
                <a:solidFill>
                  <a:srgbClr val="00A8A8"/>
                </a:solidFill>
                <a:latin typeface="Lato"/>
                <a:cs typeface="Lato"/>
              </a:rPr>
              <a:t> </a:t>
            </a:r>
            <a:r>
              <a:rPr sz="2000" b="1" spc="-15" dirty="0">
                <a:solidFill>
                  <a:srgbClr val="00A8A8"/>
                </a:solidFill>
                <a:latin typeface="Lato"/>
                <a:cs typeface="Lato"/>
              </a:rPr>
              <a:t>young  </a:t>
            </a:r>
            <a:r>
              <a:rPr sz="2000" b="1" dirty="0">
                <a:solidFill>
                  <a:srgbClr val="00A8A8"/>
                </a:solidFill>
                <a:latin typeface="Lato"/>
                <a:cs typeface="Lato"/>
              </a:rPr>
              <a:t>people </a:t>
            </a:r>
            <a:r>
              <a:rPr sz="2000" b="1" spc="-10" dirty="0">
                <a:solidFill>
                  <a:srgbClr val="00A8A8"/>
                </a:solidFill>
                <a:latin typeface="Lato"/>
                <a:cs typeface="Lato"/>
              </a:rPr>
              <a:t>for </a:t>
            </a:r>
            <a:r>
              <a:rPr sz="2000" b="1" dirty="0">
                <a:solidFill>
                  <a:srgbClr val="00A8A8"/>
                </a:solidFill>
                <a:latin typeface="Lato"/>
                <a:cs typeface="Lato"/>
              </a:rPr>
              <a:t>the </a:t>
            </a:r>
            <a:r>
              <a:rPr sz="2000" b="1" spc="-10" dirty="0">
                <a:solidFill>
                  <a:srgbClr val="00A8A8"/>
                </a:solidFill>
                <a:latin typeface="Lato"/>
                <a:cs typeface="Lato"/>
              </a:rPr>
              <a:t>world </a:t>
            </a:r>
            <a:r>
              <a:rPr sz="2000" b="1" spc="-15" dirty="0">
                <a:solidFill>
                  <a:srgbClr val="00A8A8"/>
                </a:solidFill>
                <a:latin typeface="Lato"/>
                <a:cs typeface="Lato"/>
              </a:rPr>
              <a:t>of</a:t>
            </a:r>
            <a:r>
              <a:rPr sz="2000" b="1" spc="-215" dirty="0">
                <a:solidFill>
                  <a:srgbClr val="00A8A8"/>
                </a:solidFill>
                <a:latin typeface="Lato"/>
                <a:cs typeface="Lato"/>
              </a:rPr>
              <a:t> </a:t>
            </a:r>
            <a:r>
              <a:rPr sz="2000" b="1" spc="-10" dirty="0">
                <a:solidFill>
                  <a:srgbClr val="00A8A8"/>
                </a:solidFill>
                <a:latin typeface="Lato"/>
                <a:cs typeface="Lato"/>
              </a:rPr>
              <a:t>work.</a:t>
            </a:r>
            <a:endParaRPr sz="2000">
              <a:latin typeface="Lato"/>
              <a:cs typeface="Lato"/>
            </a:endParaRPr>
          </a:p>
        </p:txBody>
      </p:sp>
      <p:sp>
        <p:nvSpPr>
          <p:cNvPr id="6" name="object 3">
            <a:extLst>
              <a:ext uri="{FF2B5EF4-FFF2-40B4-BE49-F238E27FC236}">
                <a16:creationId xmlns:a16="http://schemas.microsoft.com/office/drawing/2014/main" id="{8DDACBDB-6D4B-7E46-92A1-D678733C5166}"/>
              </a:ext>
            </a:extLst>
          </p:cNvPr>
          <p:cNvSpPr/>
          <p:nvPr userDrawn="1"/>
        </p:nvSpPr>
        <p:spPr>
          <a:xfrm>
            <a:off x="7994519" y="457184"/>
            <a:ext cx="2119366" cy="8596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E7924D7A-B8F8-254B-817B-278BAACD5E40}"/>
              </a:ext>
            </a:extLst>
          </p:cNvPr>
          <p:cNvSpPr txBox="1"/>
          <p:nvPr userDrawn="1"/>
        </p:nvSpPr>
        <p:spPr>
          <a:xfrm>
            <a:off x="615999" y="1681312"/>
            <a:ext cx="4676775" cy="351378"/>
          </a:xfrm>
          <a:prstGeom prst="rect">
            <a:avLst/>
          </a:prstGeom>
        </p:spPr>
        <p:txBody>
          <a:bodyPr vert="horz" wrap="square" lIns="0" tIns="134620" rIns="0" bIns="0" rtlCol="0">
            <a:spAutoFit/>
          </a:bodyPr>
          <a:lstStyle/>
          <a:p>
            <a:pPr marL="12700" algn="just">
              <a:lnSpc>
                <a:spcPct val="100000"/>
              </a:lnSpc>
              <a:spcBef>
                <a:spcPts val="1060"/>
              </a:spcBef>
            </a:pPr>
            <a:r>
              <a:rPr sz="1400" b="1" spc="-5" dirty="0">
                <a:solidFill>
                  <a:srgbClr val="ED6E4F"/>
                </a:solidFill>
                <a:latin typeface="Lato"/>
                <a:cs typeface="Lato"/>
              </a:rPr>
              <a:t>Vision</a:t>
            </a:r>
            <a:r>
              <a:rPr sz="1400" b="1" spc="-10" dirty="0">
                <a:solidFill>
                  <a:srgbClr val="ED6E4F"/>
                </a:solidFill>
                <a:latin typeface="Lato"/>
                <a:cs typeface="Lato"/>
              </a:rPr>
              <a:t> Statement</a:t>
            </a:r>
            <a:endParaRPr sz="1400" dirty="0">
              <a:solidFill>
                <a:srgbClr val="ED6E4F"/>
              </a:solidFill>
              <a:latin typeface="Lato"/>
              <a:cs typeface="Lato"/>
            </a:endParaRPr>
          </a:p>
        </p:txBody>
      </p:sp>
      <p:sp>
        <p:nvSpPr>
          <p:cNvPr id="9" name="object 6">
            <a:extLst>
              <a:ext uri="{FF2B5EF4-FFF2-40B4-BE49-F238E27FC236}">
                <a16:creationId xmlns:a16="http://schemas.microsoft.com/office/drawing/2014/main" id="{5F2FBBE9-386E-404A-A160-83460E8DA111}"/>
              </a:ext>
            </a:extLst>
          </p:cNvPr>
          <p:cNvSpPr/>
          <p:nvPr userDrawn="1"/>
        </p:nvSpPr>
        <p:spPr>
          <a:xfrm>
            <a:off x="488950" y="1914164"/>
            <a:ext cx="0" cy="819150"/>
          </a:xfrm>
          <a:custGeom>
            <a:avLst/>
            <a:gdLst/>
            <a:ahLst/>
            <a:cxnLst/>
            <a:rect l="l" t="t" r="r" b="b"/>
            <a:pathLst>
              <a:path h="819150">
                <a:moveTo>
                  <a:pt x="0" y="0"/>
                </a:moveTo>
                <a:lnTo>
                  <a:pt x="0" y="818756"/>
                </a:lnTo>
              </a:path>
            </a:pathLst>
          </a:custGeom>
          <a:ln w="63500">
            <a:solidFill>
              <a:srgbClr val="FFFFFF"/>
            </a:solidFill>
            <a:prstDash val="lgDash"/>
          </a:ln>
        </p:spPr>
        <p:txBody>
          <a:bodyPr wrap="square" lIns="0" tIns="0" rIns="0" bIns="0" rtlCol="0"/>
          <a:lstStyle/>
          <a:p>
            <a:endParaRPr/>
          </a:p>
        </p:txBody>
      </p:sp>
      <p:sp>
        <p:nvSpPr>
          <p:cNvPr id="10" name="object 7">
            <a:extLst>
              <a:ext uri="{FF2B5EF4-FFF2-40B4-BE49-F238E27FC236}">
                <a16:creationId xmlns:a16="http://schemas.microsoft.com/office/drawing/2014/main" id="{E3FF1E5F-EA17-674F-B636-6F36327B8D6B}"/>
              </a:ext>
            </a:extLst>
          </p:cNvPr>
          <p:cNvSpPr/>
          <p:nvPr userDrawn="1"/>
        </p:nvSpPr>
        <p:spPr>
          <a:xfrm>
            <a:off x="708113" y="2878898"/>
            <a:ext cx="4638675" cy="0"/>
          </a:xfrm>
          <a:custGeom>
            <a:avLst/>
            <a:gdLst/>
            <a:ahLst/>
            <a:cxnLst/>
            <a:rect l="l" t="t" r="r" b="b"/>
            <a:pathLst>
              <a:path w="4638675">
                <a:moveTo>
                  <a:pt x="0" y="0"/>
                </a:moveTo>
                <a:lnTo>
                  <a:pt x="4638294" y="0"/>
                </a:lnTo>
              </a:path>
            </a:pathLst>
          </a:custGeom>
          <a:ln w="63500">
            <a:solidFill>
              <a:srgbClr val="FFFFFF"/>
            </a:solidFill>
            <a:prstDash val="lgDash"/>
          </a:ln>
        </p:spPr>
        <p:txBody>
          <a:bodyPr wrap="square" lIns="0" tIns="0" rIns="0" bIns="0" rtlCol="0"/>
          <a:lstStyle/>
          <a:p>
            <a:endParaRPr/>
          </a:p>
        </p:txBody>
      </p:sp>
      <p:sp>
        <p:nvSpPr>
          <p:cNvPr id="11" name="object 8">
            <a:extLst>
              <a:ext uri="{FF2B5EF4-FFF2-40B4-BE49-F238E27FC236}">
                <a16:creationId xmlns:a16="http://schemas.microsoft.com/office/drawing/2014/main" id="{458B1C4B-4686-8D4C-9C4A-A7127A9AF675}"/>
              </a:ext>
            </a:extLst>
          </p:cNvPr>
          <p:cNvSpPr/>
          <p:nvPr userDrawn="1"/>
        </p:nvSpPr>
        <p:spPr>
          <a:xfrm>
            <a:off x="5503104" y="1857050"/>
            <a:ext cx="0" cy="819150"/>
          </a:xfrm>
          <a:custGeom>
            <a:avLst/>
            <a:gdLst/>
            <a:ahLst/>
            <a:cxnLst/>
            <a:rect l="l" t="t" r="r" b="b"/>
            <a:pathLst>
              <a:path h="819150">
                <a:moveTo>
                  <a:pt x="0" y="818756"/>
                </a:moveTo>
                <a:lnTo>
                  <a:pt x="0" y="0"/>
                </a:lnTo>
              </a:path>
            </a:pathLst>
          </a:custGeom>
          <a:ln w="63500">
            <a:solidFill>
              <a:srgbClr val="FFFFFF"/>
            </a:solidFill>
            <a:prstDash val="lgDash"/>
          </a:ln>
        </p:spPr>
        <p:txBody>
          <a:bodyPr wrap="square" lIns="0" tIns="0" rIns="0" bIns="0" rtlCol="0"/>
          <a:lstStyle/>
          <a:p>
            <a:endParaRPr/>
          </a:p>
        </p:txBody>
      </p:sp>
      <p:sp>
        <p:nvSpPr>
          <p:cNvPr id="12" name="object 9">
            <a:extLst>
              <a:ext uri="{FF2B5EF4-FFF2-40B4-BE49-F238E27FC236}">
                <a16:creationId xmlns:a16="http://schemas.microsoft.com/office/drawing/2014/main" id="{000C49C9-5A8D-A34D-A97C-BE2A2064162F}"/>
              </a:ext>
            </a:extLst>
          </p:cNvPr>
          <p:cNvSpPr/>
          <p:nvPr userDrawn="1"/>
        </p:nvSpPr>
        <p:spPr>
          <a:xfrm>
            <a:off x="645646" y="1711072"/>
            <a:ext cx="4638675" cy="0"/>
          </a:xfrm>
          <a:custGeom>
            <a:avLst/>
            <a:gdLst/>
            <a:ahLst/>
            <a:cxnLst/>
            <a:rect l="l" t="t" r="r" b="b"/>
            <a:pathLst>
              <a:path w="4638675">
                <a:moveTo>
                  <a:pt x="4638294" y="0"/>
                </a:moveTo>
                <a:lnTo>
                  <a:pt x="0" y="0"/>
                </a:lnTo>
              </a:path>
            </a:pathLst>
          </a:custGeom>
          <a:ln w="63500">
            <a:solidFill>
              <a:srgbClr val="FFFFFF"/>
            </a:solidFill>
            <a:prstDash val="lgDash"/>
          </a:ln>
        </p:spPr>
        <p:txBody>
          <a:bodyPr wrap="square" lIns="0" tIns="0" rIns="0" bIns="0" rtlCol="0"/>
          <a:lstStyle/>
          <a:p>
            <a:endParaRPr/>
          </a:p>
        </p:txBody>
      </p:sp>
      <p:sp>
        <p:nvSpPr>
          <p:cNvPr id="13" name="object 10">
            <a:extLst>
              <a:ext uri="{FF2B5EF4-FFF2-40B4-BE49-F238E27FC236}">
                <a16:creationId xmlns:a16="http://schemas.microsoft.com/office/drawing/2014/main" id="{7670E8E9-DAC9-3145-A679-6897061A7D8D}"/>
              </a:ext>
            </a:extLst>
          </p:cNvPr>
          <p:cNvSpPr/>
          <p:nvPr userDrawn="1"/>
        </p:nvSpPr>
        <p:spPr>
          <a:xfrm>
            <a:off x="488950" y="2790035"/>
            <a:ext cx="94615" cy="88900"/>
          </a:xfrm>
          <a:custGeom>
            <a:avLst/>
            <a:gdLst/>
            <a:ahLst/>
            <a:cxnLst/>
            <a:rect l="l" t="t" r="r" b="b"/>
            <a:pathLst>
              <a:path w="94615" h="88900">
                <a:moveTo>
                  <a:pt x="0" y="0"/>
                </a:moveTo>
                <a:lnTo>
                  <a:pt x="0" y="88861"/>
                </a:lnTo>
                <a:lnTo>
                  <a:pt x="94221" y="88861"/>
                </a:lnTo>
              </a:path>
            </a:pathLst>
          </a:custGeom>
          <a:ln w="63500">
            <a:solidFill>
              <a:srgbClr val="FFFFFF"/>
            </a:solidFill>
          </a:ln>
        </p:spPr>
        <p:txBody>
          <a:bodyPr wrap="square" lIns="0" tIns="0" rIns="0" bIns="0" rtlCol="0"/>
          <a:lstStyle/>
          <a:p>
            <a:endParaRPr/>
          </a:p>
        </p:txBody>
      </p:sp>
      <p:sp>
        <p:nvSpPr>
          <p:cNvPr id="14" name="object 11">
            <a:extLst>
              <a:ext uri="{FF2B5EF4-FFF2-40B4-BE49-F238E27FC236}">
                <a16:creationId xmlns:a16="http://schemas.microsoft.com/office/drawing/2014/main" id="{E26E02A2-F3E4-EE4B-AB62-C1E87863D051}"/>
              </a:ext>
            </a:extLst>
          </p:cNvPr>
          <p:cNvSpPr/>
          <p:nvPr userDrawn="1"/>
        </p:nvSpPr>
        <p:spPr>
          <a:xfrm>
            <a:off x="5408879" y="2790035"/>
            <a:ext cx="94615" cy="88900"/>
          </a:xfrm>
          <a:custGeom>
            <a:avLst/>
            <a:gdLst/>
            <a:ahLst/>
            <a:cxnLst/>
            <a:rect l="l" t="t" r="r" b="b"/>
            <a:pathLst>
              <a:path w="94614" h="88900">
                <a:moveTo>
                  <a:pt x="0" y="88861"/>
                </a:moveTo>
                <a:lnTo>
                  <a:pt x="94221" y="88861"/>
                </a:lnTo>
                <a:lnTo>
                  <a:pt x="94221" y="0"/>
                </a:lnTo>
              </a:path>
            </a:pathLst>
          </a:custGeom>
          <a:ln w="63500">
            <a:solidFill>
              <a:srgbClr val="FFFFFF"/>
            </a:solidFill>
          </a:ln>
        </p:spPr>
        <p:txBody>
          <a:bodyPr wrap="square" lIns="0" tIns="0" rIns="0" bIns="0" rtlCol="0"/>
          <a:lstStyle/>
          <a:p>
            <a:endParaRPr/>
          </a:p>
        </p:txBody>
      </p:sp>
      <p:sp>
        <p:nvSpPr>
          <p:cNvPr id="15" name="object 12">
            <a:extLst>
              <a:ext uri="{FF2B5EF4-FFF2-40B4-BE49-F238E27FC236}">
                <a16:creationId xmlns:a16="http://schemas.microsoft.com/office/drawing/2014/main" id="{CD2B2700-CEA8-B84C-8B04-80664C4527BD}"/>
              </a:ext>
            </a:extLst>
          </p:cNvPr>
          <p:cNvSpPr/>
          <p:nvPr userDrawn="1"/>
        </p:nvSpPr>
        <p:spPr>
          <a:xfrm>
            <a:off x="5408879" y="1711069"/>
            <a:ext cx="94615" cy="88900"/>
          </a:xfrm>
          <a:custGeom>
            <a:avLst/>
            <a:gdLst/>
            <a:ahLst/>
            <a:cxnLst/>
            <a:rect l="l" t="t" r="r" b="b"/>
            <a:pathLst>
              <a:path w="94614" h="88900">
                <a:moveTo>
                  <a:pt x="94221" y="88861"/>
                </a:moveTo>
                <a:lnTo>
                  <a:pt x="94221" y="0"/>
                </a:lnTo>
                <a:lnTo>
                  <a:pt x="0" y="0"/>
                </a:lnTo>
              </a:path>
            </a:pathLst>
          </a:custGeom>
          <a:ln w="63500">
            <a:solidFill>
              <a:srgbClr val="FFFFFF"/>
            </a:solidFill>
          </a:ln>
        </p:spPr>
        <p:txBody>
          <a:bodyPr wrap="square" lIns="0" tIns="0" rIns="0" bIns="0" rtlCol="0"/>
          <a:lstStyle/>
          <a:p>
            <a:endParaRPr/>
          </a:p>
        </p:txBody>
      </p:sp>
      <p:sp>
        <p:nvSpPr>
          <p:cNvPr id="16" name="object 13">
            <a:extLst>
              <a:ext uri="{FF2B5EF4-FFF2-40B4-BE49-F238E27FC236}">
                <a16:creationId xmlns:a16="http://schemas.microsoft.com/office/drawing/2014/main" id="{09C6D168-F1B0-F543-8DA3-38535AACFF5B}"/>
              </a:ext>
            </a:extLst>
          </p:cNvPr>
          <p:cNvSpPr/>
          <p:nvPr userDrawn="1"/>
        </p:nvSpPr>
        <p:spPr>
          <a:xfrm>
            <a:off x="488950" y="1711069"/>
            <a:ext cx="94615" cy="88900"/>
          </a:xfrm>
          <a:custGeom>
            <a:avLst/>
            <a:gdLst/>
            <a:ahLst/>
            <a:cxnLst/>
            <a:rect l="l" t="t" r="r" b="b"/>
            <a:pathLst>
              <a:path w="94615" h="88900">
                <a:moveTo>
                  <a:pt x="94221" y="0"/>
                </a:moveTo>
                <a:lnTo>
                  <a:pt x="0" y="0"/>
                </a:lnTo>
                <a:lnTo>
                  <a:pt x="0" y="88861"/>
                </a:lnTo>
              </a:path>
            </a:pathLst>
          </a:custGeom>
          <a:ln w="63500">
            <a:solidFill>
              <a:srgbClr val="FFFFFF"/>
            </a:solidFill>
          </a:ln>
        </p:spPr>
        <p:txBody>
          <a:bodyPr wrap="square" lIns="0" tIns="0" rIns="0" bIns="0" rtlCol="0"/>
          <a:lstStyle/>
          <a:p>
            <a:endParaRPr/>
          </a:p>
        </p:txBody>
      </p:sp>
      <p:sp>
        <p:nvSpPr>
          <p:cNvPr id="17" name="object 14">
            <a:extLst>
              <a:ext uri="{FF2B5EF4-FFF2-40B4-BE49-F238E27FC236}">
                <a16:creationId xmlns:a16="http://schemas.microsoft.com/office/drawing/2014/main" id="{7ACB79AF-354E-4247-A9A6-AAC2012E1987}"/>
              </a:ext>
            </a:extLst>
          </p:cNvPr>
          <p:cNvSpPr txBox="1"/>
          <p:nvPr userDrawn="1"/>
        </p:nvSpPr>
        <p:spPr>
          <a:xfrm>
            <a:off x="6743827" y="3120520"/>
            <a:ext cx="3948429" cy="330200"/>
          </a:xfrm>
          <a:prstGeom prst="rect">
            <a:avLst/>
          </a:prstGeom>
        </p:spPr>
        <p:txBody>
          <a:bodyPr vert="horz" wrap="square" lIns="0" tIns="12700" rIns="0" bIns="0" rtlCol="0">
            <a:spAutoFit/>
          </a:bodyPr>
          <a:lstStyle/>
          <a:p>
            <a:pPr marL="270510">
              <a:lnSpc>
                <a:spcPct val="100000"/>
              </a:lnSpc>
              <a:spcBef>
                <a:spcPts val="100"/>
              </a:spcBef>
            </a:pPr>
            <a:r>
              <a:rPr sz="2000" b="1" spc="-25" dirty="0">
                <a:solidFill>
                  <a:srgbClr val="FFFFFF"/>
                </a:solidFill>
                <a:latin typeface="Lato"/>
                <a:cs typeface="Lato"/>
              </a:rPr>
              <a:t>Key </a:t>
            </a:r>
            <a:r>
              <a:rPr sz="2000" b="1" dirty="0">
                <a:solidFill>
                  <a:srgbClr val="FFFFFF"/>
                </a:solidFill>
                <a:latin typeface="Lato"/>
                <a:cs typeface="Lato"/>
              </a:rPr>
              <a:t>Events </a:t>
            </a:r>
            <a:r>
              <a:rPr sz="2000" b="1" spc="10" dirty="0">
                <a:solidFill>
                  <a:srgbClr val="FFFFFF"/>
                </a:solidFill>
                <a:latin typeface="Lato"/>
                <a:cs typeface="Lato"/>
              </a:rPr>
              <a:t>and</a:t>
            </a:r>
            <a:r>
              <a:rPr sz="2000" b="1" spc="75" dirty="0">
                <a:solidFill>
                  <a:srgbClr val="FFFFFF"/>
                </a:solidFill>
                <a:latin typeface="Lato"/>
                <a:cs typeface="Lato"/>
              </a:rPr>
              <a:t> </a:t>
            </a:r>
            <a:r>
              <a:rPr sz="2000" b="1" spc="15" dirty="0">
                <a:solidFill>
                  <a:srgbClr val="FFFFFF"/>
                </a:solidFill>
                <a:latin typeface="Lato"/>
                <a:cs typeface="Lato"/>
              </a:rPr>
              <a:t>Experiences</a:t>
            </a:r>
            <a:endParaRPr sz="2000" dirty="0">
              <a:latin typeface="Lato"/>
              <a:cs typeface="Lato"/>
            </a:endParaRPr>
          </a:p>
        </p:txBody>
      </p:sp>
      <p:sp>
        <p:nvSpPr>
          <p:cNvPr id="18" name="object 15">
            <a:extLst>
              <a:ext uri="{FF2B5EF4-FFF2-40B4-BE49-F238E27FC236}">
                <a16:creationId xmlns:a16="http://schemas.microsoft.com/office/drawing/2014/main" id="{47761EC7-FF61-124A-8F2D-F7976065E936}"/>
              </a:ext>
            </a:extLst>
          </p:cNvPr>
          <p:cNvSpPr txBox="1"/>
          <p:nvPr userDrawn="1"/>
        </p:nvSpPr>
        <p:spPr>
          <a:xfrm>
            <a:off x="0" y="3099184"/>
            <a:ext cx="6579870" cy="330200"/>
          </a:xfrm>
          <a:prstGeom prst="rect">
            <a:avLst/>
          </a:prstGeom>
        </p:spPr>
        <p:txBody>
          <a:bodyPr vert="horz" wrap="square" lIns="0" tIns="12700" rIns="0" bIns="0" rtlCol="0">
            <a:spAutoFit/>
          </a:bodyPr>
          <a:lstStyle/>
          <a:p>
            <a:pPr marL="457200">
              <a:lnSpc>
                <a:spcPct val="100000"/>
              </a:lnSpc>
              <a:spcBef>
                <a:spcPts val="100"/>
              </a:spcBef>
            </a:pPr>
            <a:r>
              <a:rPr sz="2000" b="1" spc="10" dirty="0">
                <a:solidFill>
                  <a:srgbClr val="FFFFFF"/>
                </a:solidFill>
                <a:latin typeface="Lato"/>
                <a:cs typeface="Lato"/>
              </a:rPr>
              <a:t>Milestones and Learning</a:t>
            </a:r>
            <a:r>
              <a:rPr sz="2000" b="1" spc="85" dirty="0">
                <a:solidFill>
                  <a:srgbClr val="FFFFFF"/>
                </a:solidFill>
                <a:latin typeface="Lato"/>
                <a:cs typeface="Lato"/>
              </a:rPr>
              <a:t> </a:t>
            </a:r>
            <a:r>
              <a:rPr sz="2000" b="1" spc="10" dirty="0">
                <a:solidFill>
                  <a:srgbClr val="FFFFFF"/>
                </a:solidFill>
                <a:latin typeface="Lato"/>
                <a:cs typeface="Lato"/>
              </a:rPr>
              <a:t>Outcomes</a:t>
            </a:r>
            <a:endParaRPr sz="2000" dirty="0">
              <a:latin typeface="Lato"/>
              <a:cs typeface="Lato"/>
            </a:endParaRPr>
          </a:p>
        </p:txBody>
      </p:sp>
      <p:sp>
        <p:nvSpPr>
          <p:cNvPr id="29" name="object 26">
            <a:extLst>
              <a:ext uri="{FF2B5EF4-FFF2-40B4-BE49-F238E27FC236}">
                <a16:creationId xmlns:a16="http://schemas.microsoft.com/office/drawing/2014/main" id="{1A0E5446-9813-E845-9137-779166FD706C}"/>
              </a:ext>
            </a:extLst>
          </p:cNvPr>
          <p:cNvSpPr txBox="1"/>
          <p:nvPr userDrawn="1"/>
        </p:nvSpPr>
        <p:spPr>
          <a:xfrm>
            <a:off x="7701982" y="1803449"/>
            <a:ext cx="889635" cy="926279"/>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ED6E4F"/>
                </a:solidFill>
                <a:latin typeface="Lato"/>
                <a:cs typeface="Lato"/>
              </a:rPr>
              <a:t>Contact:</a:t>
            </a:r>
            <a:endParaRPr sz="1400" dirty="0">
              <a:solidFill>
                <a:srgbClr val="ED6E4F"/>
              </a:solidFill>
              <a:latin typeface="Lato"/>
              <a:cs typeface="Lato"/>
            </a:endParaRPr>
          </a:p>
          <a:p>
            <a:pPr marL="12700" marR="5080">
              <a:lnSpc>
                <a:spcPct val="174700"/>
              </a:lnSpc>
            </a:pPr>
            <a:r>
              <a:rPr sz="1400" b="1" spc="-10" dirty="0">
                <a:solidFill>
                  <a:srgbClr val="ED6E4F"/>
                </a:solidFill>
                <a:latin typeface="Lato"/>
                <a:cs typeface="Lato"/>
              </a:rPr>
              <a:t>Email:  </a:t>
            </a:r>
            <a:r>
              <a:rPr sz="1400" b="1" spc="-170" dirty="0">
                <a:solidFill>
                  <a:srgbClr val="ED6E4F"/>
                </a:solidFill>
                <a:latin typeface="Lato"/>
                <a:cs typeface="Lato"/>
              </a:rPr>
              <a:t>T</a:t>
            </a:r>
            <a:r>
              <a:rPr sz="1400" b="1" dirty="0">
                <a:solidFill>
                  <a:srgbClr val="ED6E4F"/>
                </a:solidFill>
                <a:latin typeface="Lato"/>
                <a:cs typeface="Lato"/>
              </a:rPr>
              <a:t>elephone:</a:t>
            </a:r>
            <a:endParaRPr sz="1400" dirty="0">
              <a:solidFill>
                <a:srgbClr val="ED6E4F"/>
              </a:solidFill>
              <a:latin typeface="Lato"/>
              <a:cs typeface="Lato"/>
            </a:endParaRPr>
          </a:p>
        </p:txBody>
      </p:sp>
      <p:sp>
        <p:nvSpPr>
          <p:cNvPr id="30" name="object 27">
            <a:extLst>
              <a:ext uri="{FF2B5EF4-FFF2-40B4-BE49-F238E27FC236}">
                <a16:creationId xmlns:a16="http://schemas.microsoft.com/office/drawing/2014/main" id="{0AB46DDF-55E9-9A4D-9BA7-0A9A3395099D}"/>
              </a:ext>
            </a:extLst>
          </p:cNvPr>
          <p:cNvSpPr/>
          <p:nvPr userDrawn="1"/>
        </p:nvSpPr>
        <p:spPr>
          <a:xfrm>
            <a:off x="7574932" y="1914164"/>
            <a:ext cx="0" cy="819150"/>
          </a:xfrm>
          <a:custGeom>
            <a:avLst/>
            <a:gdLst/>
            <a:ahLst/>
            <a:cxnLst/>
            <a:rect l="l" t="t" r="r" b="b"/>
            <a:pathLst>
              <a:path h="819150">
                <a:moveTo>
                  <a:pt x="0" y="0"/>
                </a:moveTo>
                <a:lnTo>
                  <a:pt x="0" y="818756"/>
                </a:lnTo>
              </a:path>
            </a:pathLst>
          </a:custGeom>
          <a:ln w="63500">
            <a:solidFill>
              <a:srgbClr val="FFFFFF"/>
            </a:solidFill>
            <a:prstDash val="lgDash"/>
          </a:ln>
        </p:spPr>
        <p:txBody>
          <a:bodyPr wrap="square" lIns="0" tIns="0" rIns="0" bIns="0" rtlCol="0"/>
          <a:lstStyle/>
          <a:p>
            <a:endParaRPr/>
          </a:p>
        </p:txBody>
      </p:sp>
      <p:sp>
        <p:nvSpPr>
          <p:cNvPr id="31" name="object 28">
            <a:extLst>
              <a:ext uri="{FF2B5EF4-FFF2-40B4-BE49-F238E27FC236}">
                <a16:creationId xmlns:a16="http://schemas.microsoft.com/office/drawing/2014/main" id="{0F7521D8-CA1F-B044-ACDE-F84E803FF8D6}"/>
              </a:ext>
            </a:extLst>
          </p:cNvPr>
          <p:cNvSpPr/>
          <p:nvPr userDrawn="1"/>
        </p:nvSpPr>
        <p:spPr>
          <a:xfrm>
            <a:off x="7805442" y="2878900"/>
            <a:ext cx="2233930" cy="0"/>
          </a:xfrm>
          <a:custGeom>
            <a:avLst/>
            <a:gdLst/>
            <a:ahLst/>
            <a:cxnLst/>
            <a:rect l="l" t="t" r="r" b="b"/>
            <a:pathLst>
              <a:path w="2233929">
                <a:moveTo>
                  <a:pt x="0" y="0"/>
                </a:moveTo>
                <a:lnTo>
                  <a:pt x="2233345" y="0"/>
                </a:lnTo>
              </a:path>
            </a:pathLst>
          </a:custGeom>
          <a:ln w="63500">
            <a:solidFill>
              <a:srgbClr val="FFFFFF"/>
            </a:solidFill>
            <a:prstDash val="lgDash"/>
          </a:ln>
        </p:spPr>
        <p:txBody>
          <a:bodyPr wrap="square" lIns="0" tIns="0" rIns="0" bIns="0" rtlCol="0"/>
          <a:lstStyle/>
          <a:p>
            <a:endParaRPr/>
          </a:p>
        </p:txBody>
      </p:sp>
      <p:sp>
        <p:nvSpPr>
          <p:cNvPr id="32" name="object 29">
            <a:extLst>
              <a:ext uri="{FF2B5EF4-FFF2-40B4-BE49-F238E27FC236}">
                <a16:creationId xmlns:a16="http://schemas.microsoft.com/office/drawing/2014/main" id="{F9DF9EC5-765B-8B4C-BB4E-837A951A0061}"/>
              </a:ext>
            </a:extLst>
          </p:cNvPr>
          <p:cNvSpPr/>
          <p:nvPr userDrawn="1"/>
        </p:nvSpPr>
        <p:spPr>
          <a:xfrm>
            <a:off x="10203050" y="1857050"/>
            <a:ext cx="0" cy="819150"/>
          </a:xfrm>
          <a:custGeom>
            <a:avLst/>
            <a:gdLst/>
            <a:ahLst/>
            <a:cxnLst/>
            <a:rect l="l" t="t" r="r" b="b"/>
            <a:pathLst>
              <a:path h="819150">
                <a:moveTo>
                  <a:pt x="0" y="818756"/>
                </a:moveTo>
                <a:lnTo>
                  <a:pt x="0" y="0"/>
                </a:lnTo>
              </a:path>
            </a:pathLst>
          </a:custGeom>
          <a:ln w="63500">
            <a:solidFill>
              <a:srgbClr val="FFFFFF"/>
            </a:solidFill>
            <a:prstDash val="lgDash"/>
          </a:ln>
        </p:spPr>
        <p:txBody>
          <a:bodyPr wrap="square" lIns="0" tIns="0" rIns="0" bIns="0" rtlCol="0"/>
          <a:lstStyle/>
          <a:p>
            <a:endParaRPr/>
          </a:p>
        </p:txBody>
      </p:sp>
      <p:sp>
        <p:nvSpPr>
          <p:cNvPr id="33" name="object 30">
            <a:extLst>
              <a:ext uri="{FF2B5EF4-FFF2-40B4-BE49-F238E27FC236}">
                <a16:creationId xmlns:a16="http://schemas.microsoft.com/office/drawing/2014/main" id="{914C3517-02D7-1341-9FA3-B04AD04528E7}"/>
              </a:ext>
            </a:extLst>
          </p:cNvPr>
          <p:cNvSpPr/>
          <p:nvPr userDrawn="1"/>
        </p:nvSpPr>
        <p:spPr>
          <a:xfrm>
            <a:off x="7739193" y="1711072"/>
            <a:ext cx="2233930" cy="0"/>
          </a:xfrm>
          <a:custGeom>
            <a:avLst/>
            <a:gdLst/>
            <a:ahLst/>
            <a:cxnLst/>
            <a:rect l="l" t="t" r="r" b="b"/>
            <a:pathLst>
              <a:path w="2233929">
                <a:moveTo>
                  <a:pt x="2233345" y="0"/>
                </a:moveTo>
                <a:lnTo>
                  <a:pt x="0" y="0"/>
                </a:lnTo>
              </a:path>
            </a:pathLst>
          </a:custGeom>
          <a:ln w="63500">
            <a:solidFill>
              <a:srgbClr val="FFFFFF"/>
            </a:solidFill>
            <a:prstDash val="lgDash"/>
          </a:ln>
        </p:spPr>
        <p:txBody>
          <a:bodyPr wrap="square" lIns="0" tIns="0" rIns="0" bIns="0" rtlCol="0"/>
          <a:lstStyle/>
          <a:p>
            <a:endParaRPr/>
          </a:p>
        </p:txBody>
      </p:sp>
      <p:sp>
        <p:nvSpPr>
          <p:cNvPr id="34" name="object 31">
            <a:extLst>
              <a:ext uri="{FF2B5EF4-FFF2-40B4-BE49-F238E27FC236}">
                <a16:creationId xmlns:a16="http://schemas.microsoft.com/office/drawing/2014/main" id="{52DA543E-D60B-8244-8363-3DE2EEB3267E}"/>
              </a:ext>
            </a:extLst>
          </p:cNvPr>
          <p:cNvSpPr/>
          <p:nvPr userDrawn="1"/>
        </p:nvSpPr>
        <p:spPr>
          <a:xfrm>
            <a:off x="7574932" y="2790035"/>
            <a:ext cx="98425" cy="88900"/>
          </a:xfrm>
          <a:custGeom>
            <a:avLst/>
            <a:gdLst/>
            <a:ahLst/>
            <a:cxnLst/>
            <a:rect l="l" t="t" r="r" b="b"/>
            <a:pathLst>
              <a:path w="98425" h="88900">
                <a:moveTo>
                  <a:pt x="0" y="0"/>
                </a:moveTo>
                <a:lnTo>
                  <a:pt x="0" y="88861"/>
                </a:lnTo>
                <a:lnTo>
                  <a:pt x="98005" y="88861"/>
                </a:lnTo>
              </a:path>
            </a:pathLst>
          </a:custGeom>
          <a:ln w="63500">
            <a:solidFill>
              <a:srgbClr val="FFFFFF"/>
            </a:solidFill>
          </a:ln>
        </p:spPr>
        <p:txBody>
          <a:bodyPr wrap="square" lIns="0" tIns="0" rIns="0" bIns="0" rtlCol="0"/>
          <a:lstStyle/>
          <a:p>
            <a:endParaRPr/>
          </a:p>
        </p:txBody>
      </p:sp>
      <p:sp>
        <p:nvSpPr>
          <p:cNvPr id="35" name="object 32">
            <a:extLst>
              <a:ext uri="{FF2B5EF4-FFF2-40B4-BE49-F238E27FC236}">
                <a16:creationId xmlns:a16="http://schemas.microsoft.com/office/drawing/2014/main" id="{3FD5DE39-AE5C-884E-BBE4-BA8EE2D9295D}"/>
              </a:ext>
            </a:extLst>
          </p:cNvPr>
          <p:cNvSpPr/>
          <p:nvPr userDrawn="1"/>
        </p:nvSpPr>
        <p:spPr>
          <a:xfrm>
            <a:off x="10105052" y="2790035"/>
            <a:ext cx="98425" cy="88900"/>
          </a:xfrm>
          <a:custGeom>
            <a:avLst/>
            <a:gdLst/>
            <a:ahLst/>
            <a:cxnLst/>
            <a:rect l="l" t="t" r="r" b="b"/>
            <a:pathLst>
              <a:path w="98425" h="88900">
                <a:moveTo>
                  <a:pt x="0" y="88861"/>
                </a:moveTo>
                <a:lnTo>
                  <a:pt x="97993" y="88861"/>
                </a:lnTo>
                <a:lnTo>
                  <a:pt x="97993" y="0"/>
                </a:lnTo>
              </a:path>
            </a:pathLst>
          </a:custGeom>
          <a:ln w="63500">
            <a:solidFill>
              <a:srgbClr val="FFFFFF"/>
            </a:solidFill>
          </a:ln>
        </p:spPr>
        <p:txBody>
          <a:bodyPr wrap="square" lIns="0" tIns="0" rIns="0" bIns="0" rtlCol="0"/>
          <a:lstStyle/>
          <a:p>
            <a:endParaRPr/>
          </a:p>
        </p:txBody>
      </p:sp>
      <p:sp>
        <p:nvSpPr>
          <p:cNvPr id="36" name="object 33">
            <a:extLst>
              <a:ext uri="{FF2B5EF4-FFF2-40B4-BE49-F238E27FC236}">
                <a16:creationId xmlns:a16="http://schemas.microsoft.com/office/drawing/2014/main" id="{10932660-EA21-B840-9D12-FA2607AF8DBA}"/>
              </a:ext>
            </a:extLst>
          </p:cNvPr>
          <p:cNvSpPr/>
          <p:nvPr userDrawn="1"/>
        </p:nvSpPr>
        <p:spPr>
          <a:xfrm>
            <a:off x="10105052" y="1711069"/>
            <a:ext cx="98425" cy="88900"/>
          </a:xfrm>
          <a:custGeom>
            <a:avLst/>
            <a:gdLst/>
            <a:ahLst/>
            <a:cxnLst/>
            <a:rect l="l" t="t" r="r" b="b"/>
            <a:pathLst>
              <a:path w="98425" h="88900">
                <a:moveTo>
                  <a:pt x="97993" y="88861"/>
                </a:moveTo>
                <a:lnTo>
                  <a:pt x="97993" y="0"/>
                </a:lnTo>
                <a:lnTo>
                  <a:pt x="0" y="0"/>
                </a:lnTo>
              </a:path>
            </a:pathLst>
          </a:custGeom>
          <a:ln w="63500">
            <a:solidFill>
              <a:srgbClr val="FFFFFF"/>
            </a:solidFill>
          </a:ln>
        </p:spPr>
        <p:txBody>
          <a:bodyPr wrap="square" lIns="0" tIns="0" rIns="0" bIns="0" rtlCol="0"/>
          <a:lstStyle/>
          <a:p>
            <a:endParaRPr/>
          </a:p>
        </p:txBody>
      </p:sp>
      <p:sp>
        <p:nvSpPr>
          <p:cNvPr id="37" name="object 34">
            <a:extLst>
              <a:ext uri="{FF2B5EF4-FFF2-40B4-BE49-F238E27FC236}">
                <a16:creationId xmlns:a16="http://schemas.microsoft.com/office/drawing/2014/main" id="{C296ED71-5553-2A46-A284-7A502BDFF6B2}"/>
              </a:ext>
            </a:extLst>
          </p:cNvPr>
          <p:cNvSpPr/>
          <p:nvPr userDrawn="1"/>
        </p:nvSpPr>
        <p:spPr>
          <a:xfrm>
            <a:off x="7574932" y="1711069"/>
            <a:ext cx="98425" cy="88900"/>
          </a:xfrm>
          <a:custGeom>
            <a:avLst/>
            <a:gdLst/>
            <a:ahLst/>
            <a:cxnLst/>
            <a:rect l="l" t="t" r="r" b="b"/>
            <a:pathLst>
              <a:path w="98425" h="88900">
                <a:moveTo>
                  <a:pt x="98005" y="0"/>
                </a:moveTo>
                <a:lnTo>
                  <a:pt x="0" y="0"/>
                </a:lnTo>
                <a:lnTo>
                  <a:pt x="0" y="88861"/>
                </a:lnTo>
              </a:path>
            </a:pathLst>
          </a:custGeom>
          <a:ln w="63500">
            <a:solidFill>
              <a:srgbClr val="FFFFFF"/>
            </a:solidFill>
          </a:ln>
        </p:spPr>
        <p:txBody>
          <a:bodyPr wrap="square" lIns="0" tIns="0" rIns="0" bIns="0" rtlCol="0"/>
          <a:lstStyle/>
          <a:p>
            <a:endParaRPr/>
          </a:p>
        </p:txBody>
      </p:sp>
      <p:sp>
        <p:nvSpPr>
          <p:cNvPr id="40" name="Text Placeholder 39">
            <a:extLst>
              <a:ext uri="{FF2B5EF4-FFF2-40B4-BE49-F238E27FC236}">
                <a16:creationId xmlns:a16="http://schemas.microsoft.com/office/drawing/2014/main" id="{1F0538BD-5E55-CF4F-B16D-AAB6F472BE4D}"/>
              </a:ext>
            </a:extLst>
          </p:cNvPr>
          <p:cNvSpPr>
            <a:spLocks noGrp="1"/>
          </p:cNvSpPr>
          <p:nvPr>
            <p:ph type="body" sz="quarter" idx="10"/>
          </p:nvPr>
        </p:nvSpPr>
        <p:spPr>
          <a:xfrm>
            <a:off x="483465" y="4175455"/>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Text Placeholder 39">
            <a:extLst>
              <a:ext uri="{FF2B5EF4-FFF2-40B4-BE49-F238E27FC236}">
                <a16:creationId xmlns:a16="http://schemas.microsoft.com/office/drawing/2014/main" id="{B7975CAF-E46F-2146-A09B-05E42AB59657}"/>
              </a:ext>
            </a:extLst>
          </p:cNvPr>
          <p:cNvSpPr>
            <a:spLocks noGrp="1"/>
          </p:cNvSpPr>
          <p:nvPr>
            <p:ph type="body" sz="quarter" idx="11"/>
          </p:nvPr>
        </p:nvSpPr>
        <p:spPr>
          <a:xfrm>
            <a:off x="489865" y="612993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39">
            <a:extLst>
              <a:ext uri="{FF2B5EF4-FFF2-40B4-BE49-F238E27FC236}">
                <a16:creationId xmlns:a16="http://schemas.microsoft.com/office/drawing/2014/main" id="{D331935A-F3D2-7945-B4D2-75DD628133E3}"/>
              </a:ext>
            </a:extLst>
          </p:cNvPr>
          <p:cNvSpPr>
            <a:spLocks noGrp="1"/>
          </p:cNvSpPr>
          <p:nvPr>
            <p:ph type="body" sz="quarter" idx="12"/>
          </p:nvPr>
        </p:nvSpPr>
        <p:spPr>
          <a:xfrm>
            <a:off x="483465" y="812437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3" name="Text Placeholder 39">
            <a:extLst>
              <a:ext uri="{FF2B5EF4-FFF2-40B4-BE49-F238E27FC236}">
                <a16:creationId xmlns:a16="http://schemas.microsoft.com/office/drawing/2014/main" id="{14484511-6E0E-AE46-89B7-307003976A26}"/>
              </a:ext>
            </a:extLst>
          </p:cNvPr>
          <p:cNvSpPr>
            <a:spLocks noGrp="1"/>
          </p:cNvSpPr>
          <p:nvPr>
            <p:ph type="body" sz="quarter" idx="13"/>
          </p:nvPr>
        </p:nvSpPr>
        <p:spPr>
          <a:xfrm>
            <a:off x="489865" y="1019935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4" name="Text Placeholder 39">
            <a:extLst>
              <a:ext uri="{FF2B5EF4-FFF2-40B4-BE49-F238E27FC236}">
                <a16:creationId xmlns:a16="http://schemas.microsoft.com/office/drawing/2014/main" id="{DA8DF7AD-C705-1144-8217-65167262D292}"/>
              </a:ext>
            </a:extLst>
          </p:cNvPr>
          <p:cNvSpPr>
            <a:spLocks noGrp="1"/>
          </p:cNvSpPr>
          <p:nvPr>
            <p:ph type="body" sz="quarter" idx="14"/>
          </p:nvPr>
        </p:nvSpPr>
        <p:spPr>
          <a:xfrm>
            <a:off x="483465" y="12178664"/>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5" name="Text Placeholder 39">
            <a:extLst>
              <a:ext uri="{FF2B5EF4-FFF2-40B4-BE49-F238E27FC236}">
                <a16:creationId xmlns:a16="http://schemas.microsoft.com/office/drawing/2014/main" id="{CAADAC6D-1E17-A047-ADAE-F1F33CE132B4}"/>
              </a:ext>
            </a:extLst>
          </p:cNvPr>
          <p:cNvSpPr>
            <a:spLocks noGrp="1"/>
          </p:cNvSpPr>
          <p:nvPr>
            <p:ph type="body" sz="quarter" idx="15"/>
          </p:nvPr>
        </p:nvSpPr>
        <p:spPr>
          <a:xfrm>
            <a:off x="7154178" y="4175455"/>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6" name="Text Placeholder 39">
            <a:extLst>
              <a:ext uri="{FF2B5EF4-FFF2-40B4-BE49-F238E27FC236}">
                <a16:creationId xmlns:a16="http://schemas.microsoft.com/office/drawing/2014/main" id="{0E72D035-513B-B24A-B68A-A16D6D296132}"/>
              </a:ext>
            </a:extLst>
          </p:cNvPr>
          <p:cNvSpPr>
            <a:spLocks noGrp="1"/>
          </p:cNvSpPr>
          <p:nvPr>
            <p:ph type="body" sz="quarter" idx="16"/>
          </p:nvPr>
        </p:nvSpPr>
        <p:spPr>
          <a:xfrm>
            <a:off x="7160578" y="612993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7" name="Text Placeholder 39">
            <a:extLst>
              <a:ext uri="{FF2B5EF4-FFF2-40B4-BE49-F238E27FC236}">
                <a16:creationId xmlns:a16="http://schemas.microsoft.com/office/drawing/2014/main" id="{D471BDEE-01BC-BB4F-B8C8-175B4A3AA4F8}"/>
              </a:ext>
            </a:extLst>
          </p:cNvPr>
          <p:cNvSpPr>
            <a:spLocks noGrp="1"/>
          </p:cNvSpPr>
          <p:nvPr>
            <p:ph type="body" sz="quarter" idx="17"/>
          </p:nvPr>
        </p:nvSpPr>
        <p:spPr>
          <a:xfrm>
            <a:off x="7154178" y="812437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8" name="Text Placeholder 39">
            <a:extLst>
              <a:ext uri="{FF2B5EF4-FFF2-40B4-BE49-F238E27FC236}">
                <a16:creationId xmlns:a16="http://schemas.microsoft.com/office/drawing/2014/main" id="{807A3845-F846-9B49-9B9A-565E03FE9911}"/>
              </a:ext>
            </a:extLst>
          </p:cNvPr>
          <p:cNvSpPr>
            <a:spLocks noGrp="1"/>
          </p:cNvSpPr>
          <p:nvPr>
            <p:ph type="body" sz="quarter" idx="18"/>
          </p:nvPr>
        </p:nvSpPr>
        <p:spPr>
          <a:xfrm>
            <a:off x="7160578" y="1019935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9" name="Text Placeholder 39">
            <a:extLst>
              <a:ext uri="{FF2B5EF4-FFF2-40B4-BE49-F238E27FC236}">
                <a16:creationId xmlns:a16="http://schemas.microsoft.com/office/drawing/2014/main" id="{5F853164-F295-D248-9FA5-D775C8EBFF1F}"/>
              </a:ext>
            </a:extLst>
          </p:cNvPr>
          <p:cNvSpPr>
            <a:spLocks noGrp="1"/>
          </p:cNvSpPr>
          <p:nvPr>
            <p:ph type="body" sz="quarter" idx="19"/>
          </p:nvPr>
        </p:nvSpPr>
        <p:spPr>
          <a:xfrm>
            <a:off x="7154178" y="12178664"/>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0" name="Text Placeholder 39">
            <a:extLst>
              <a:ext uri="{FF2B5EF4-FFF2-40B4-BE49-F238E27FC236}">
                <a16:creationId xmlns:a16="http://schemas.microsoft.com/office/drawing/2014/main" id="{4A9AE2FF-71D1-C543-A641-0CCEC237D451}"/>
              </a:ext>
            </a:extLst>
          </p:cNvPr>
          <p:cNvSpPr>
            <a:spLocks noGrp="1"/>
          </p:cNvSpPr>
          <p:nvPr>
            <p:ph type="body" sz="quarter" idx="20"/>
          </p:nvPr>
        </p:nvSpPr>
        <p:spPr>
          <a:xfrm>
            <a:off x="637740" y="2125789"/>
            <a:ext cx="4646575" cy="617389"/>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1" name="Text Placeholder 39">
            <a:extLst>
              <a:ext uri="{FF2B5EF4-FFF2-40B4-BE49-F238E27FC236}">
                <a16:creationId xmlns:a16="http://schemas.microsoft.com/office/drawing/2014/main" id="{05EC7F9A-3A65-6440-A94C-115BAEC16862}"/>
              </a:ext>
            </a:extLst>
          </p:cNvPr>
          <p:cNvSpPr>
            <a:spLocks noGrp="1"/>
          </p:cNvSpPr>
          <p:nvPr>
            <p:ph type="body" sz="quarter" idx="21"/>
          </p:nvPr>
        </p:nvSpPr>
        <p:spPr>
          <a:xfrm>
            <a:off x="8671628" y="1875320"/>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sp>
        <p:nvSpPr>
          <p:cNvPr id="52" name="Text Placeholder 39">
            <a:extLst>
              <a:ext uri="{FF2B5EF4-FFF2-40B4-BE49-F238E27FC236}">
                <a16:creationId xmlns:a16="http://schemas.microsoft.com/office/drawing/2014/main" id="{2E36C075-057D-514E-8E2E-DE54F47EFB96}"/>
              </a:ext>
            </a:extLst>
          </p:cNvPr>
          <p:cNvSpPr>
            <a:spLocks noGrp="1"/>
          </p:cNvSpPr>
          <p:nvPr>
            <p:ph type="body" sz="quarter" idx="22"/>
          </p:nvPr>
        </p:nvSpPr>
        <p:spPr>
          <a:xfrm>
            <a:off x="8672238" y="2173358"/>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sp>
        <p:nvSpPr>
          <p:cNvPr id="53" name="Text Placeholder 39">
            <a:extLst>
              <a:ext uri="{FF2B5EF4-FFF2-40B4-BE49-F238E27FC236}">
                <a16:creationId xmlns:a16="http://schemas.microsoft.com/office/drawing/2014/main" id="{E39C1BD3-A5B3-7B44-8846-FBEE60C3B4F2}"/>
              </a:ext>
            </a:extLst>
          </p:cNvPr>
          <p:cNvSpPr>
            <a:spLocks noGrp="1"/>
          </p:cNvSpPr>
          <p:nvPr>
            <p:ph type="body" sz="quarter" idx="23"/>
          </p:nvPr>
        </p:nvSpPr>
        <p:spPr>
          <a:xfrm>
            <a:off x="8672238" y="2552887"/>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pic>
        <p:nvPicPr>
          <p:cNvPr id="60" name="Picture 59" descr="A picture containing lined, row, lot, couple&#10;&#10;Description automatically generated">
            <a:extLst>
              <a:ext uri="{FF2B5EF4-FFF2-40B4-BE49-F238E27FC236}">
                <a16:creationId xmlns:a16="http://schemas.microsoft.com/office/drawing/2014/main" id="{FBA999AD-8183-284D-A7F1-E764B4FBBD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60" t="14782" r="-960" b="22053"/>
          <a:stretch/>
        </p:blipFill>
        <p:spPr>
          <a:xfrm>
            <a:off x="2914859" y="1494586"/>
            <a:ext cx="4489241" cy="1363111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35" y="3064891"/>
            <a:ext cx="6579870" cy="414020"/>
          </a:xfrm>
          <a:custGeom>
            <a:avLst/>
            <a:gdLst/>
            <a:ahLst/>
            <a:cxnLst/>
            <a:rect l="l" t="t" r="r" b="b"/>
            <a:pathLst>
              <a:path w="6579870" h="414020">
                <a:moveTo>
                  <a:pt x="0" y="413994"/>
                </a:moveTo>
                <a:lnTo>
                  <a:pt x="6579501" y="413994"/>
                </a:lnTo>
                <a:lnTo>
                  <a:pt x="6579501" y="0"/>
                </a:lnTo>
                <a:lnTo>
                  <a:pt x="0" y="0"/>
                </a:lnTo>
                <a:lnTo>
                  <a:pt x="0" y="413994"/>
                </a:lnTo>
                <a:close/>
              </a:path>
            </a:pathLst>
          </a:custGeom>
          <a:solidFill>
            <a:srgbClr val="ED6E4F"/>
          </a:solidFill>
        </p:spPr>
        <p:txBody>
          <a:bodyPr wrap="square" lIns="0" tIns="0" rIns="0" bIns="0" rtlCol="0"/>
          <a:lstStyle/>
          <a:p>
            <a:endParaRPr/>
          </a:p>
        </p:txBody>
      </p:sp>
      <p:sp>
        <p:nvSpPr>
          <p:cNvPr id="17" name="bk object 17"/>
          <p:cNvSpPr/>
          <p:nvPr/>
        </p:nvSpPr>
        <p:spPr>
          <a:xfrm>
            <a:off x="6743827" y="3077985"/>
            <a:ext cx="3948429" cy="414020"/>
          </a:xfrm>
          <a:custGeom>
            <a:avLst/>
            <a:gdLst/>
            <a:ahLst/>
            <a:cxnLst/>
            <a:rect l="l" t="t" r="r" b="b"/>
            <a:pathLst>
              <a:path w="3948429" h="414020">
                <a:moveTo>
                  <a:pt x="0" y="413994"/>
                </a:moveTo>
                <a:lnTo>
                  <a:pt x="3948176" y="413994"/>
                </a:lnTo>
                <a:lnTo>
                  <a:pt x="3948176" y="0"/>
                </a:lnTo>
                <a:lnTo>
                  <a:pt x="0" y="0"/>
                </a:lnTo>
                <a:lnTo>
                  <a:pt x="0" y="413994"/>
                </a:lnTo>
                <a:close/>
              </a:path>
            </a:pathLst>
          </a:custGeom>
          <a:solidFill>
            <a:srgbClr val="E8B463"/>
          </a:solidFill>
        </p:spPr>
        <p:txBody>
          <a:bodyPr wrap="square" lIns="0" tIns="0" rIns="0" bIns="0" rtlCol="0"/>
          <a:lstStyle/>
          <a:p>
            <a:endParaRPr>
              <a:solidFill>
                <a:srgbClr val="E8B463"/>
              </a:solidFill>
            </a:endParaRPr>
          </a:p>
        </p:txBody>
      </p:sp>
      <p:sp>
        <p:nvSpPr>
          <p:cNvPr id="18" name="bk object 18"/>
          <p:cNvSpPr/>
          <p:nvPr/>
        </p:nvSpPr>
        <p:spPr>
          <a:xfrm>
            <a:off x="0" y="1511986"/>
            <a:ext cx="10692130" cy="1566545"/>
          </a:xfrm>
          <a:custGeom>
            <a:avLst/>
            <a:gdLst/>
            <a:ahLst/>
            <a:cxnLst/>
            <a:rect l="l" t="t" r="r" b="b"/>
            <a:pathLst>
              <a:path w="10692130" h="1566545">
                <a:moveTo>
                  <a:pt x="0" y="1565998"/>
                </a:moveTo>
                <a:lnTo>
                  <a:pt x="10692003" y="1565998"/>
                </a:lnTo>
                <a:lnTo>
                  <a:pt x="10692003" y="0"/>
                </a:lnTo>
                <a:lnTo>
                  <a:pt x="0" y="0"/>
                </a:lnTo>
                <a:lnTo>
                  <a:pt x="0" y="1565998"/>
                </a:lnTo>
                <a:close/>
              </a:path>
            </a:pathLst>
          </a:custGeom>
          <a:solidFill>
            <a:srgbClr val="ED6E4F">
              <a:alpha val="29804"/>
            </a:srgbClr>
          </a:solidFill>
        </p:spPr>
        <p:txBody>
          <a:bodyPr wrap="square" lIns="0" tIns="0" rIns="0" bIns="0" rtlCol="0"/>
          <a:lstStyle/>
          <a:p>
            <a:endParaRPr/>
          </a:p>
        </p:txBody>
      </p:sp>
      <p:sp>
        <p:nvSpPr>
          <p:cNvPr id="2" name="Holder 2"/>
          <p:cNvSpPr>
            <a:spLocks noGrp="1"/>
          </p:cNvSpPr>
          <p:nvPr>
            <p:ph type="title"/>
          </p:nvPr>
        </p:nvSpPr>
        <p:spPr>
          <a:xfrm>
            <a:off x="534670" y="605028"/>
            <a:ext cx="9624060" cy="2420112"/>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534670" y="3478911"/>
            <a:ext cx="9624060" cy="998296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635756" y="14066901"/>
            <a:ext cx="3421888" cy="756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14066901"/>
            <a:ext cx="2459482" cy="756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mailto:kcook@parklane.cheshire.sch.uk" TargetMode="External"/><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hyperlink" Target="mailto:batherton@parklane.Cheshire.sch.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hyperlink" Target="mailto:batherton@parklane.Cheshire.sch.uk" TargetMode="External"/><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hyperlink" Target="mailto:kcook@parklane.cheshire.sch.uk"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3.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D9501-697D-BC4E-97F5-2D01A5415A43}"/>
              </a:ext>
            </a:extLst>
          </p:cNvPr>
          <p:cNvSpPr>
            <a:spLocks noGrp="1"/>
          </p:cNvSpPr>
          <p:nvPr>
            <p:ph type="body" sz="quarter" idx="10"/>
          </p:nvPr>
        </p:nvSpPr>
        <p:spPr>
          <a:xfrm>
            <a:off x="613787" y="4810807"/>
            <a:ext cx="3105150" cy="1538883"/>
          </a:xfrm>
        </p:spPr>
        <p:txBody>
          <a:bodyPr/>
          <a:lstStyle/>
          <a:p>
            <a:r>
              <a:rPr lang="en-US" dirty="0"/>
              <a:t>As a KS2 pupil you will follow the Park Lane Curriculum which is influenced by the Lanes found on Evidence for Learning or you will engage in a non-subject specific </a:t>
            </a:r>
            <a:r>
              <a:rPr lang="en-US" dirty="0" err="1"/>
              <a:t>personalised</a:t>
            </a:r>
            <a:r>
              <a:rPr lang="en-US" dirty="0"/>
              <a:t> curriculum. </a:t>
            </a:r>
          </a:p>
          <a:p>
            <a:endParaRPr lang="en-US" dirty="0"/>
          </a:p>
          <a:p>
            <a:r>
              <a:rPr lang="en-US" dirty="0"/>
              <a:t>You will be supported with: </a:t>
            </a:r>
          </a:p>
          <a:p>
            <a:r>
              <a:rPr lang="en-US" dirty="0"/>
              <a:t>• Building communication and independence.</a:t>
            </a:r>
          </a:p>
          <a:p>
            <a:r>
              <a:rPr lang="en-US" dirty="0"/>
              <a:t>• Learning Functional </a:t>
            </a:r>
            <a:r>
              <a:rPr lang="en-US" dirty="0" err="1"/>
              <a:t>Maths</a:t>
            </a:r>
            <a:r>
              <a:rPr lang="en-US" dirty="0"/>
              <a:t> skills.</a:t>
            </a:r>
          </a:p>
          <a:p>
            <a:r>
              <a:rPr lang="en-US" dirty="0"/>
              <a:t>• Being creative.</a:t>
            </a:r>
          </a:p>
          <a:p>
            <a:r>
              <a:rPr lang="en-US" dirty="0"/>
              <a:t>• Experimenting with technology.</a:t>
            </a:r>
          </a:p>
        </p:txBody>
      </p:sp>
      <p:sp>
        <p:nvSpPr>
          <p:cNvPr id="7" name="Text Placeholder 6">
            <a:extLst>
              <a:ext uri="{FF2B5EF4-FFF2-40B4-BE49-F238E27FC236}">
                <a16:creationId xmlns:a16="http://schemas.microsoft.com/office/drawing/2014/main" id="{8BACBC9B-5B15-7044-B079-60DD7B6E91C1}"/>
              </a:ext>
            </a:extLst>
          </p:cNvPr>
          <p:cNvSpPr>
            <a:spLocks noGrp="1"/>
          </p:cNvSpPr>
          <p:nvPr>
            <p:ph type="body" sz="quarter" idx="15"/>
          </p:nvPr>
        </p:nvSpPr>
        <p:spPr>
          <a:xfrm>
            <a:off x="7132169" y="4767441"/>
            <a:ext cx="3266149" cy="3539430"/>
          </a:xfrm>
        </p:spPr>
        <p:txBody>
          <a:bodyPr/>
          <a:lstStyle/>
          <a:p>
            <a:pPr marL="171450" indent="-171450">
              <a:buFont typeface="Arial" panose="020B0604020202020204" pitchFamily="34" charset="0"/>
              <a:buChar char="•"/>
            </a:pPr>
            <a:r>
              <a:rPr lang="en-US" dirty="0"/>
              <a:t>Transition to new class </a:t>
            </a:r>
          </a:p>
          <a:p>
            <a:pPr marL="171450" indent="-171450">
              <a:buFont typeface="Arial" panose="020B0604020202020204" pitchFamily="34" charset="0"/>
              <a:buChar char="•"/>
            </a:pPr>
            <a:r>
              <a:rPr lang="en-US" dirty="0"/>
              <a:t>Express preferences &amp; ideas </a:t>
            </a:r>
          </a:p>
          <a:p>
            <a:pPr marL="171450" indent="-171450">
              <a:buFont typeface="Arial" panose="020B0604020202020204" pitchFamily="34" charset="0"/>
              <a:buChar char="•"/>
            </a:pPr>
            <a:r>
              <a:rPr lang="en-US" dirty="0"/>
              <a:t>Work with others – </a:t>
            </a:r>
            <a:r>
              <a:rPr lang="en-US" dirty="0" err="1"/>
              <a:t>inc</a:t>
            </a:r>
            <a:r>
              <a:rPr lang="en-US" dirty="0"/>
              <a:t> in scheme of work </a:t>
            </a:r>
          </a:p>
          <a:p>
            <a:pPr marL="171450" indent="-171450">
              <a:buFont typeface="Arial" panose="020B0604020202020204" pitchFamily="34" charset="0"/>
              <a:buChar char="•"/>
            </a:pPr>
            <a:r>
              <a:rPr lang="en-US" dirty="0"/>
              <a:t>Start to </a:t>
            </a:r>
            <a:r>
              <a:rPr lang="en-US" dirty="0" err="1"/>
              <a:t>recognise</a:t>
            </a:r>
            <a:r>
              <a:rPr lang="en-US" dirty="0"/>
              <a:t> personal skills/qualities </a:t>
            </a:r>
          </a:p>
          <a:p>
            <a:pPr marL="171450" indent="-171450">
              <a:buFont typeface="Arial" panose="020B0604020202020204" pitchFamily="34" charset="0"/>
              <a:buChar char="•"/>
            </a:pPr>
            <a:r>
              <a:rPr lang="en-US" dirty="0"/>
              <a:t>Communicating effectively </a:t>
            </a:r>
          </a:p>
          <a:p>
            <a:pPr marL="171450" indent="-171450">
              <a:buFont typeface="Arial" panose="020B0604020202020204" pitchFamily="34" charset="0"/>
              <a:buChar char="•"/>
            </a:pPr>
            <a:r>
              <a:rPr lang="en-US" dirty="0"/>
              <a:t>Personal care</a:t>
            </a:r>
          </a:p>
          <a:p>
            <a:pPr marL="171450" indent="-171450">
              <a:buFont typeface="Arial" panose="020B0604020202020204" pitchFamily="34" charset="0"/>
              <a:buChar char="•"/>
            </a:pPr>
            <a:r>
              <a:rPr lang="en-US" dirty="0"/>
              <a:t>Moving round school more independently </a:t>
            </a:r>
          </a:p>
          <a:p>
            <a:pPr marL="171450" indent="-171450">
              <a:buFont typeface="Arial" panose="020B0604020202020204" pitchFamily="34" charset="0"/>
              <a:buChar char="•"/>
            </a:pPr>
            <a:r>
              <a:rPr lang="en-US" dirty="0"/>
              <a:t>Paying for snack in school </a:t>
            </a:r>
          </a:p>
          <a:p>
            <a:pPr marL="171450" indent="-171450">
              <a:buFont typeface="Arial" panose="020B0604020202020204" pitchFamily="34" charset="0"/>
              <a:buChar char="•"/>
            </a:pPr>
            <a:r>
              <a:rPr lang="en-US" dirty="0"/>
              <a:t>Develop friendship groups and working/playing in a team </a:t>
            </a:r>
          </a:p>
          <a:p>
            <a:pPr marL="171450" indent="-171450">
              <a:buFont typeface="Arial" panose="020B0604020202020204" pitchFamily="34" charset="0"/>
              <a:buChar char="•"/>
            </a:pPr>
            <a:r>
              <a:rPr lang="en-US" dirty="0"/>
              <a:t>Educational visits within the local community </a:t>
            </a:r>
          </a:p>
          <a:p>
            <a:pPr marL="171450" indent="-171450">
              <a:buFont typeface="Arial" panose="020B0604020202020204" pitchFamily="34" charset="0"/>
              <a:buChar char="•"/>
            </a:pPr>
            <a:r>
              <a:rPr lang="en-US" dirty="0"/>
              <a:t>Use the outside spaces of school/campus </a:t>
            </a:r>
          </a:p>
          <a:p>
            <a:pPr marL="171450" indent="-171450">
              <a:buFont typeface="Arial" panose="020B0604020202020204" pitchFamily="34" charset="0"/>
              <a:buChar char="•"/>
            </a:pPr>
            <a:r>
              <a:rPr lang="en-US" dirty="0"/>
              <a:t>Begin to show an understanding of bullying </a:t>
            </a:r>
          </a:p>
          <a:p>
            <a:pPr marL="171450" indent="-171450">
              <a:buFont typeface="Arial" panose="020B0604020202020204" pitchFamily="34" charset="0"/>
              <a:buChar char="•"/>
            </a:pPr>
            <a:r>
              <a:rPr lang="en-US" dirty="0" err="1"/>
              <a:t>Recognise</a:t>
            </a:r>
            <a:r>
              <a:rPr lang="en-US" dirty="0"/>
              <a:t> local facilities and landmarks </a:t>
            </a:r>
          </a:p>
          <a:p>
            <a:pPr marL="171450" indent="-171450">
              <a:buFont typeface="Arial" panose="020B0604020202020204" pitchFamily="34" charset="0"/>
              <a:buChar char="•"/>
            </a:pPr>
            <a:r>
              <a:rPr lang="en-US" dirty="0"/>
              <a:t>Breakfast club available </a:t>
            </a:r>
          </a:p>
          <a:p>
            <a:pPr marL="171450" indent="-171450">
              <a:buFont typeface="Arial" panose="020B0604020202020204" pitchFamily="34" charset="0"/>
              <a:buChar char="•"/>
            </a:pPr>
            <a:r>
              <a:rPr lang="en-US" dirty="0"/>
              <a:t>Sing, Sign &amp; Symbol lunch time club available </a:t>
            </a:r>
          </a:p>
          <a:p>
            <a:pPr marL="171450" indent="-171450">
              <a:buFont typeface="Arial" panose="020B0604020202020204" pitchFamily="34" charset="0"/>
              <a:buChar char="•"/>
            </a:pPr>
            <a:r>
              <a:rPr lang="en-US" dirty="0"/>
              <a:t>Trying new foods </a:t>
            </a:r>
          </a:p>
          <a:p>
            <a:pPr marL="171450" indent="-171450">
              <a:buFont typeface="Arial" panose="020B0604020202020204" pitchFamily="34" charset="0"/>
              <a:buChar char="•"/>
            </a:pPr>
            <a:r>
              <a:rPr lang="en-US" dirty="0"/>
              <a:t>Accepting interventions from the school nurse</a:t>
            </a:r>
          </a:p>
          <a:p>
            <a:pPr marL="171450" indent="-171450">
              <a:buFont typeface="Arial" panose="020B0604020202020204" pitchFamily="34" charset="0"/>
              <a:buChar char="•"/>
            </a:pPr>
            <a:r>
              <a:rPr lang="en-US" dirty="0"/>
              <a:t>Attendance at </a:t>
            </a:r>
            <a:r>
              <a:rPr lang="en-US" dirty="0" err="1"/>
              <a:t>paediatric</a:t>
            </a:r>
            <a:r>
              <a:rPr lang="en-US" dirty="0"/>
              <a:t> clinic appointments </a:t>
            </a:r>
          </a:p>
          <a:p>
            <a:pPr marL="171450" indent="-171450">
              <a:buFont typeface="Arial" panose="020B0604020202020204" pitchFamily="34" charset="0"/>
              <a:buChar char="•"/>
            </a:pPr>
            <a:r>
              <a:rPr lang="en-US" dirty="0"/>
              <a:t>Swimming &amp; PE </a:t>
            </a:r>
          </a:p>
          <a:p>
            <a:pPr marL="171450" indent="-171450">
              <a:buFont typeface="Arial" panose="020B0604020202020204" pitchFamily="34" charset="0"/>
              <a:buChar char="•"/>
            </a:pPr>
            <a:r>
              <a:rPr lang="en-US" dirty="0"/>
              <a:t>ELSA work – emotions </a:t>
            </a:r>
          </a:p>
          <a:p>
            <a:pPr marL="171450" indent="-171450">
              <a:buFont typeface="Arial" panose="020B0604020202020204" pitchFamily="34" charset="0"/>
              <a:buChar char="•"/>
            </a:pPr>
            <a:r>
              <a:rPr lang="en-US" dirty="0"/>
              <a:t>So Safe sessions </a:t>
            </a:r>
          </a:p>
          <a:p>
            <a:endParaRPr lang="en-US" dirty="0"/>
          </a:p>
        </p:txBody>
      </p:sp>
      <p:sp>
        <p:nvSpPr>
          <p:cNvPr id="12" name="Text Placeholder 11">
            <a:extLst>
              <a:ext uri="{FF2B5EF4-FFF2-40B4-BE49-F238E27FC236}">
                <a16:creationId xmlns:a16="http://schemas.microsoft.com/office/drawing/2014/main" id="{908A4EA4-D049-B448-A720-AA270B880D1B}"/>
              </a:ext>
            </a:extLst>
          </p:cNvPr>
          <p:cNvSpPr>
            <a:spLocks noGrp="1"/>
          </p:cNvSpPr>
          <p:nvPr>
            <p:ph type="body" sz="quarter" idx="20"/>
          </p:nvPr>
        </p:nvSpPr>
        <p:spPr/>
        <p:txBody>
          <a:bodyPr/>
          <a:lstStyle/>
          <a:p>
            <a:r>
              <a:rPr lang="en-US" dirty="0"/>
              <a:t>To ensure our young people can reach their full protentional as adults. This may include securing paid or voluntary employment (including self-employment), maintaining a healthy lifestyle, living as independently as possible and accessing and being part of their local community. </a:t>
            </a:r>
          </a:p>
        </p:txBody>
      </p:sp>
      <p:sp>
        <p:nvSpPr>
          <p:cNvPr id="15" name="Text Placeholder 14">
            <a:extLst>
              <a:ext uri="{FF2B5EF4-FFF2-40B4-BE49-F238E27FC236}">
                <a16:creationId xmlns:a16="http://schemas.microsoft.com/office/drawing/2014/main" id="{40392AC4-1827-694D-A04F-513A6926AC2D}"/>
              </a:ext>
            </a:extLst>
          </p:cNvPr>
          <p:cNvSpPr>
            <a:spLocks noGrp="1"/>
          </p:cNvSpPr>
          <p:nvPr>
            <p:ph type="body" sz="quarter" idx="23"/>
          </p:nvPr>
        </p:nvSpPr>
        <p:spPr>
          <a:xfrm>
            <a:off x="8672238" y="2650445"/>
            <a:ext cx="1505530" cy="153888"/>
          </a:xfrm>
        </p:spPr>
        <p:txBody>
          <a:bodyPr/>
          <a:lstStyle/>
          <a:p>
            <a:r>
              <a:rPr lang="en-US" dirty="0"/>
              <a:t>01625 801964</a:t>
            </a:r>
          </a:p>
        </p:txBody>
      </p:sp>
      <p:sp>
        <p:nvSpPr>
          <p:cNvPr id="16" name="object 4">
            <a:extLst>
              <a:ext uri="{FF2B5EF4-FFF2-40B4-BE49-F238E27FC236}">
                <a16:creationId xmlns:a16="http://schemas.microsoft.com/office/drawing/2014/main" id="{3BA8506F-790A-9443-9E4C-653B0A13BEE1}"/>
              </a:ext>
            </a:extLst>
          </p:cNvPr>
          <p:cNvSpPr txBox="1"/>
          <p:nvPr/>
        </p:nvSpPr>
        <p:spPr>
          <a:xfrm>
            <a:off x="1516731" y="259992"/>
            <a:ext cx="6838950" cy="991553"/>
          </a:xfrm>
          <a:prstGeom prst="rect">
            <a:avLst/>
          </a:prstGeom>
        </p:spPr>
        <p:txBody>
          <a:bodyPr vert="horz" wrap="square" lIns="0" tIns="12700" rIns="0" bIns="0" rtlCol="0">
            <a:spAutoFit/>
          </a:bodyPr>
          <a:lstStyle/>
          <a:p>
            <a:pPr marL="12700" marR="5080">
              <a:lnSpc>
                <a:spcPct val="111100"/>
              </a:lnSpc>
              <a:spcBef>
                <a:spcPts val="100"/>
              </a:spcBef>
            </a:pPr>
            <a:r>
              <a:rPr lang="en-GB" sz="3000" b="1" spc="15" dirty="0">
                <a:solidFill>
                  <a:srgbClr val="ED6E4F"/>
                </a:solidFill>
                <a:latin typeface="Lato"/>
                <a:cs typeface="Lato"/>
              </a:rPr>
              <a:t>SEND Careers </a:t>
            </a:r>
            <a:r>
              <a:rPr lang="en-GB" sz="3000" b="1" spc="10" dirty="0">
                <a:solidFill>
                  <a:srgbClr val="ED6E4F"/>
                </a:solidFill>
                <a:latin typeface="Lato"/>
                <a:cs typeface="Lato"/>
              </a:rPr>
              <a:t>Programme </a:t>
            </a:r>
            <a:r>
              <a:rPr lang="en-GB" sz="3000" b="1" spc="15" dirty="0">
                <a:solidFill>
                  <a:srgbClr val="ED6E4F"/>
                </a:solidFill>
                <a:latin typeface="Lato"/>
                <a:cs typeface="Lato"/>
              </a:rPr>
              <a:t>Overview 2023-2024 </a:t>
            </a:r>
            <a:r>
              <a:rPr lang="en-GB" sz="3000" b="1" spc="10" dirty="0">
                <a:solidFill>
                  <a:srgbClr val="ED6E4F"/>
                </a:solidFill>
                <a:latin typeface="Lato"/>
                <a:cs typeface="Lato"/>
              </a:rPr>
              <a:t>Park Lane School</a:t>
            </a:r>
            <a:endParaRPr lang="en-GB" sz="3000" dirty="0">
              <a:solidFill>
                <a:srgbClr val="ED6E4F"/>
              </a:solidFill>
              <a:latin typeface="Lato"/>
              <a:cs typeface="Lato"/>
            </a:endParaRPr>
          </a:p>
        </p:txBody>
      </p:sp>
      <p:sp>
        <p:nvSpPr>
          <p:cNvPr id="17" name="Oval 16">
            <a:extLst>
              <a:ext uri="{FF2B5EF4-FFF2-40B4-BE49-F238E27FC236}">
                <a16:creationId xmlns:a16="http://schemas.microsoft.com/office/drawing/2014/main" id="{1199F7F0-7EA8-4946-B079-9ED31B52D26B}"/>
              </a:ext>
            </a:extLst>
          </p:cNvPr>
          <p:cNvSpPr/>
          <p:nvPr/>
        </p:nvSpPr>
        <p:spPr>
          <a:xfrm>
            <a:off x="4447528" y="4179520"/>
            <a:ext cx="820268" cy="82026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A3C749-FB38-0943-81A3-E608E08DB6A3}"/>
              </a:ext>
            </a:extLst>
          </p:cNvPr>
          <p:cNvSpPr/>
          <p:nvPr/>
        </p:nvSpPr>
        <p:spPr>
          <a:xfrm>
            <a:off x="5509227" y="5210777"/>
            <a:ext cx="828073" cy="8280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2B96E5-1E60-B648-93DB-2E554CBCB556}"/>
              </a:ext>
            </a:extLst>
          </p:cNvPr>
          <p:cNvSpPr/>
          <p:nvPr/>
        </p:nvSpPr>
        <p:spPr>
          <a:xfrm>
            <a:off x="4441663" y="6155469"/>
            <a:ext cx="820268" cy="82026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FCE228-CBEE-E54B-A6D5-21736638AC77}"/>
              </a:ext>
            </a:extLst>
          </p:cNvPr>
          <p:cNvSpPr/>
          <p:nvPr/>
        </p:nvSpPr>
        <p:spPr>
          <a:xfrm>
            <a:off x="5509227" y="7191977"/>
            <a:ext cx="828073" cy="82807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199711-C846-354D-BE9A-D5D5133CD970}"/>
              </a:ext>
            </a:extLst>
          </p:cNvPr>
          <p:cNvSpPr/>
          <p:nvPr/>
        </p:nvSpPr>
        <p:spPr>
          <a:xfrm>
            <a:off x="4476664" y="8169752"/>
            <a:ext cx="820268" cy="82026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179A9F-8744-E548-8EC8-D22AB3A9B14D}"/>
              </a:ext>
            </a:extLst>
          </p:cNvPr>
          <p:cNvSpPr/>
          <p:nvPr/>
        </p:nvSpPr>
        <p:spPr>
          <a:xfrm>
            <a:off x="5470310" y="9145585"/>
            <a:ext cx="828073" cy="828073"/>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B9DC68D-35C5-E04A-B4A0-6CC03D1BDC34}"/>
              </a:ext>
            </a:extLst>
          </p:cNvPr>
          <p:cNvSpPr/>
          <p:nvPr/>
        </p:nvSpPr>
        <p:spPr>
          <a:xfrm>
            <a:off x="4525712" y="10199358"/>
            <a:ext cx="820988" cy="820988"/>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EC462C-D9C3-9340-8347-BD6D5CF9E385}"/>
              </a:ext>
            </a:extLst>
          </p:cNvPr>
          <p:cNvSpPr/>
          <p:nvPr/>
        </p:nvSpPr>
        <p:spPr>
          <a:xfrm>
            <a:off x="5521213" y="11202940"/>
            <a:ext cx="828073" cy="828073"/>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B347EC-6CDB-2A4A-8907-1315D1CB0437}"/>
              </a:ext>
            </a:extLst>
          </p:cNvPr>
          <p:cNvSpPr/>
          <p:nvPr/>
        </p:nvSpPr>
        <p:spPr>
          <a:xfrm>
            <a:off x="4525712" y="12178923"/>
            <a:ext cx="820988" cy="820988"/>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438ACF9-6146-F44A-B1BB-9DBA29FBA5E7}"/>
              </a:ext>
            </a:extLst>
          </p:cNvPr>
          <p:cNvSpPr/>
          <p:nvPr/>
        </p:nvSpPr>
        <p:spPr>
          <a:xfrm>
            <a:off x="5557209" y="13184140"/>
            <a:ext cx="846182" cy="846182"/>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bject 16">
            <a:extLst>
              <a:ext uri="{FF2B5EF4-FFF2-40B4-BE49-F238E27FC236}">
                <a16:creationId xmlns:a16="http://schemas.microsoft.com/office/drawing/2014/main" id="{EDA2FC74-7533-ED46-8343-FC430ED8F0B7}"/>
              </a:ext>
            </a:extLst>
          </p:cNvPr>
          <p:cNvSpPr txBox="1"/>
          <p:nvPr/>
        </p:nvSpPr>
        <p:spPr>
          <a:xfrm>
            <a:off x="847872" y="4272291"/>
            <a:ext cx="2445472" cy="474489"/>
          </a:xfrm>
          <a:prstGeom prst="rect">
            <a:avLst/>
          </a:prstGeom>
        </p:spPr>
        <p:txBody>
          <a:bodyPr vert="horz" wrap="square" lIns="0" tIns="12700" rIns="0" bIns="0" rtlCol="0">
            <a:spAutoFit/>
          </a:bodyPr>
          <a:lstStyle/>
          <a:p>
            <a:pPr marL="12700">
              <a:lnSpc>
                <a:spcPct val="100000"/>
              </a:lnSpc>
              <a:spcBef>
                <a:spcPts val="100"/>
              </a:spcBef>
            </a:pPr>
            <a:r>
              <a:rPr lang="en-GB" sz="3000" b="1" spc="-85" dirty="0">
                <a:solidFill>
                  <a:srgbClr val="00A8A8"/>
                </a:solidFill>
                <a:latin typeface="Lato"/>
                <a:cs typeface="Lato"/>
              </a:rPr>
              <a:t> </a:t>
            </a:r>
            <a:r>
              <a:rPr lang="en-GB" sz="3000" b="1" spc="-85" dirty="0">
                <a:solidFill>
                  <a:srgbClr val="ED6E4F"/>
                </a:solidFill>
                <a:latin typeface="Lato"/>
                <a:cs typeface="Lato"/>
              </a:rPr>
              <a:t>Key Stage 2</a:t>
            </a:r>
            <a:endParaRPr lang="en-GB" sz="3000" dirty="0">
              <a:solidFill>
                <a:srgbClr val="ED6E4F"/>
              </a:solidFill>
              <a:latin typeface="Lato"/>
              <a:cs typeface="Lato"/>
            </a:endParaRPr>
          </a:p>
        </p:txBody>
      </p:sp>
      <p:sp>
        <p:nvSpPr>
          <p:cNvPr id="33" name="object 18">
            <a:extLst>
              <a:ext uri="{FF2B5EF4-FFF2-40B4-BE49-F238E27FC236}">
                <a16:creationId xmlns:a16="http://schemas.microsoft.com/office/drawing/2014/main" id="{6B58FEF7-4367-E74A-9F47-3916CD4A58B1}"/>
              </a:ext>
            </a:extLst>
          </p:cNvPr>
          <p:cNvSpPr txBox="1"/>
          <p:nvPr/>
        </p:nvSpPr>
        <p:spPr>
          <a:xfrm>
            <a:off x="7697229" y="4272291"/>
            <a:ext cx="2262225" cy="474489"/>
          </a:xfrm>
          <a:prstGeom prst="rect">
            <a:avLst/>
          </a:prstGeom>
        </p:spPr>
        <p:txBody>
          <a:bodyPr vert="horz" wrap="square" lIns="0" tIns="12700" rIns="0" bIns="0" rtlCol="0">
            <a:spAutoFit/>
          </a:bodyPr>
          <a:lstStyle/>
          <a:p>
            <a:pPr marL="12700">
              <a:lnSpc>
                <a:spcPct val="100000"/>
              </a:lnSpc>
              <a:spcBef>
                <a:spcPts val="100"/>
              </a:spcBef>
            </a:pPr>
            <a:r>
              <a:rPr lang="en-GB" sz="3000" b="1" spc="30" dirty="0">
                <a:solidFill>
                  <a:srgbClr val="E8B463"/>
                </a:solidFill>
                <a:latin typeface="Lato"/>
                <a:cs typeface="Lato"/>
              </a:rPr>
              <a:t>Key Stage 2</a:t>
            </a:r>
            <a:endParaRPr lang="en-GB" sz="3000" dirty="0">
              <a:solidFill>
                <a:srgbClr val="E8B463"/>
              </a:solidFill>
              <a:latin typeface="Lato"/>
              <a:cs typeface="Lato"/>
            </a:endParaRPr>
          </a:p>
        </p:txBody>
      </p:sp>
      <p:sp>
        <p:nvSpPr>
          <p:cNvPr id="28" name="TextBox 27">
            <a:extLst>
              <a:ext uri="{FF2B5EF4-FFF2-40B4-BE49-F238E27FC236}">
                <a16:creationId xmlns:a16="http://schemas.microsoft.com/office/drawing/2014/main" id="{AFC36C69-579A-05CE-A33D-50C18689295C}"/>
              </a:ext>
            </a:extLst>
          </p:cNvPr>
          <p:cNvSpPr txBox="1"/>
          <p:nvPr/>
        </p:nvSpPr>
        <p:spPr>
          <a:xfrm>
            <a:off x="439520" y="6572202"/>
            <a:ext cx="2631252" cy="1490152"/>
          </a:xfrm>
          <a:prstGeom prst="rect">
            <a:avLst/>
          </a:prstGeom>
          <a:solidFill>
            <a:schemeClr val="accent4">
              <a:lumMod val="60000"/>
              <a:lumOff val="40000"/>
            </a:schemeClr>
          </a:solidFill>
        </p:spPr>
        <p:txBody>
          <a:bodyPr vert="horz" wrap="square" lIns="0" tIns="12700" rIns="0" bIns="0" rtlCol="0">
            <a:spAutoFit/>
          </a:bodyPr>
          <a:lstStyle/>
          <a:p>
            <a:pPr marL="12700" algn="ctr">
              <a:lnSpc>
                <a:spcPct val="100000"/>
              </a:lnSpc>
              <a:spcBef>
                <a:spcPts val="100"/>
              </a:spcBef>
            </a:pPr>
            <a:r>
              <a:rPr lang="en-US" sz="2400" dirty="0"/>
              <a:t>All learning outcomes, events and experiences are fully differentiated</a:t>
            </a:r>
            <a:endParaRPr lang="en-GB" sz="2400" b="1" spc="-85" dirty="0">
              <a:solidFill>
                <a:srgbClr val="00A8A8"/>
              </a:solidFill>
              <a:latin typeface="Lato"/>
              <a:cs typeface="Lato"/>
            </a:endParaRPr>
          </a:p>
        </p:txBody>
      </p:sp>
      <p:sp>
        <p:nvSpPr>
          <p:cNvPr id="29" name="Text Placeholder 1">
            <a:extLst>
              <a:ext uri="{FF2B5EF4-FFF2-40B4-BE49-F238E27FC236}">
                <a16:creationId xmlns:a16="http://schemas.microsoft.com/office/drawing/2014/main" id="{B346916F-67DC-64FA-88EA-CCC3D30E4E1C}"/>
              </a:ext>
            </a:extLst>
          </p:cNvPr>
          <p:cNvSpPr txBox="1">
            <a:spLocks/>
          </p:cNvSpPr>
          <p:nvPr/>
        </p:nvSpPr>
        <p:spPr>
          <a:xfrm>
            <a:off x="391215" y="9209612"/>
            <a:ext cx="3105150" cy="3385542"/>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ysClr val="windowText" lastClr="000000"/>
                </a:solidFill>
              </a:rPr>
              <a:t>As a KS3 pupil you will follow the Park Lane Curriculum which is influenced by the Lanes found on Evidence for Learning or you will engage in a non-subject specific </a:t>
            </a:r>
            <a:r>
              <a:rPr lang="en-US" kern="0" dirty="0" err="1">
                <a:solidFill>
                  <a:sysClr val="windowText" lastClr="000000"/>
                </a:solidFill>
              </a:rPr>
              <a:t>personalised</a:t>
            </a:r>
            <a:r>
              <a:rPr lang="en-US" kern="0" dirty="0">
                <a:solidFill>
                  <a:sysClr val="windowText" lastClr="000000"/>
                </a:solidFill>
              </a:rPr>
              <a:t> curriculum. In addition, some learners will take part in ASDAN New Horizons units. </a:t>
            </a:r>
          </a:p>
          <a:p>
            <a:endParaRPr lang="en-US" kern="0" dirty="0">
              <a:solidFill>
                <a:sysClr val="windowText" lastClr="000000"/>
              </a:solidFill>
            </a:endParaRPr>
          </a:p>
          <a:p>
            <a:r>
              <a:rPr lang="en-US" kern="0" dirty="0">
                <a:solidFill>
                  <a:sysClr val="windowText" lastClr="000000"/>
                </a:solidFill>
              </a:rPr>
              <a:t>You will be supported with: </a:t>
            </a:r>
          </a:p>
          <a:p>
            <a:r>
              <a:rPr lang="en-US" kern="0" dirty="0">
                <a:solidFill>
                  <a:sysClr val="windowText" lastClr="000000"/>
                </a:solidFill>
              </a:rPr>
              <a:t>• Functional English, </a:t>
            </a:r>
            <a:r>
              <a:rPr lang="en-US" kern="0" dirty="0" err="1">
                <a:solidFill>
                  <a:sysClr val="windowText" lastClr="000000"/>
                </a:solidFill>
              </a:rPr>
              <a:t>Maths</a:t>
            </a:r>
            <a:r>
              <a:rPr lang="en-US" kern="0" dirty="0">
                <a:solidFill>
                  <a:sysClr val="windowText" lastClr="000000"/>
                </a:solidFill>
              </a:rPr>
              <a:t>, ICT and Physical </a:t>
            </a:r>
          </a:p>
          <a:p>
            <a:r>
              <a:rPr lang="en-US" kern="0" dirty="0">
                <a:solidFill>
                  <a:sysClr val="windowText" lastClr="000000"/>
                </a:solidFill>
              </a:rPr>
              <a:t>Education. </a:t>
            </a:r>
          </a:p>
          <a:p>
            <a:r>
              <a:rPr lang="en-US" kern="0" dirty="0">
                <a:solidFill>
                  <a:sysClr val="windowText" lastClr="000000"/>
                </a:solidFill>
              </a:rPr>
              <a:t>• Building self-awareness, communication, life skills </a:t>
            </a:r>
          </a:p>
          <a:p>
            <a:r>
              <a:rPr lang="en-US" kern="0" dirty="0">
                <a:solidFill>
                  <a:sysClr val="windowText" lastClr="000000"/>
                </a:solidFill>
              </a:rPr>
              <a:t>and independence. </a:t>
            </a:r>
          </a:p>
          <a:p>
            <a:pPr marL="171450" indent="-171450">
              <a:buFont typeface="Arial" panose="020B0604020202020204" pitchFamily="34" charset="0"/>
              <a:buChar char="•"/>
            </a:pPr>
            <a:r>
              <a:rPr lang="en-US" kern="0" dirty="0">
                <a:solidFill>
                  <a:sysClr val="windowText" lastClr="000000"/>
                </a:solidFill>
              </a:rPr>
              <a:t>Staying safe both inside school and in the </a:t>
            </a:r>
          </a:p>
          <a:p>
            <a:r>
              <a:rPr lang="en-US" kern="0" dirty="0">
                <a:solidFill>
                  <a:sysClr val="windowText" lastClr="000000"/>
                </a:solidFill>
              </a:rPr>
              <a:t>community. For example, crossing the road safely, </a:t>
            </a:r>
          </a:p>
          <a:p>
            <a:r>
              <a:rPr lang="en-US" kern="0" dirty="0">
                <a:solidFill>
                  <a:sysClr val="windowText" lastClr="000000"/>
                </a:solidFill>
              </a:rPr>
              <a:t>recognition of signs and being aware of who is a </a:t>
            </a:r>
          </a:p>
          <a:p>
            <a:r>
              <a:rPr lang="en-US" kern="0" dirty="0">
                <a:solidFill>
                  <a:sysClr val="windowText" lastClr="000000"/>
                </a:solidFill>
              </a:rPr>
              <a:t>safe stranger.</a:t>
            </a:r>
          </a:p>
          <a:p>
            <a:r>
              <a:rPr lang="en-US" kern="0" dirty="0">
                <a:solidFill>
                  <a:sysClr val="windowText" lastClr="000000"/>
                </a:solidFill>
              </a:rPr>
              <a:t>• Understanding and exploring your emotional </a:t>
            </a:r>
          </a:p>
          <a:p>
            <a:r>
              <a:rPr lang="en-US" kern="0" dirty="0">
                <a:solidFill>
                  <a:sysClr val="windowText" lastClr="000000"/>
                </a:solidFill>
              </a:rPr>
              <a:t>health and well-being. </a:t>
            </a:r>
          </a:p>
          <a:p>
            <a:r>
              <a:rPr lang="en-US" kern="0" dirty="0">
                <a:solidFill>
                  <a:sysClr val="windowText" lastClr="000000"/>
                </a:solidFill>
              </a:rPr>
              <a:t>• Opportunities to be creative. </a:t>
            </a:r>
          </a:p>
          <a:p>
            <a:r>
              <a:rPr lang="en-US" kern="0" dirty="0">
                <a:solidFill>
                  <a:sysClr val="windowText" lastClr="000000"/>
                </a:solidFill>
              </a:rPr>
              <a:t>• An introduction to the world of work and thinking </a:t>
            </a:r>
          </a:p>
          <a:p>
            <a:r>
              <a:rPr lang="en-US" kern="0" dirty="0">
                <a:solidFill>
                  <a:sysClr val="windowText" lastClr="000000"/>
                </a:solidFill>
              </a:rPr>
              <a:t>about the future.</a:t>
            </a:r>
          </a:p>
          <a:p>
            <a:endParaRPr lang="en-US" kern="0" dirty="0">
              <a:solidFill>
                <a:sysClr val="windowText" lastClr="000000"/>
              </a:solidFill>
            </a:endParaRPr>
          </a:p>
          <a:p>
            <a:endParaRPr lang="en-US" kern="0" dirty="0">
              <a:solidFill>
                <a:sysClr val="windowText" lastClr="000000"/>
              </a:solidFill>
            </a:endParaRPr>
          </a:p>
        </p:txBody>
      </p:sp>
      <p:sp>
        <p:nvSpPr>
          <p:cNvPr id="30" name="object 16">
            <a:extLst>
              <a:ext uri="{FF2B5EF4-FFF2-40B4-BE49-F238E27FC236}">
                <a16:creationId xmlns:a16="http://schemas.microsoft.com/office/drawing/2014/main" id="{FAE56C24-01D9-5522-BE29-773E954A57AC}"/>
              </a:ext>
            </a:extLst>
          </p:cNvPr>
          <p:cNvSpPr txBox="1"/>
          <p:nvPr/>
        </p:nvSpPr>
        <p:spPr>
          <a:xfrm>
            <a:off x="625300" y="8671096"/>
            <a:ext cx="2445472" cy="474489"/>
          </a:xfrm>
          <a:prstGeom prst="rect">
            <a:avLst/>
          </a:prstGeom>
        </p:spPr>
        <p:txBody>
          <a:bodyPr vert="horz" wrap="square" lIns="0" tIns="12700" rIns="0" bIns="0" rtlCol="0">
            <a:spAutoFit/>
          </a:bodyPr>
          <a:lstStyle/>
          <a:p>
            <a:pPr marL="12700">
              <a:lnSpc>
                <a:spcPct val="100000"/>
              </a:lnSpc>
              <a:spcBef>
                <a:spcPts val="100"/>
              </a:spcBef>
            </a:pPr>
            <a:r>
              <a:rPr lang="en-GB" sz="3000" b="1" spc="-85" dirty="0">
                <a:solidFill>
                  <a:srgbClr val="00A8A8"/>
                </a:solidFill>
                <a:latin typeface="Lato"/>
                <a:cs typeface="Lato"/>
              </a:rPr>
              <a:t> </a:t>
            </a:r>
            <a:r>
              <a:rPr lang="en-GB" sz="3000" b="1" spc="-85" dirty="0">
                <a:solidFill>
                  <a:srgbClr val="ED6E4F"/>
                </a:solidFill>
                <a:latin typeface="Lato"/>
                <a:cs typeface="Lato"/>
              </a:rPr>
              <a:t>Key Stage 3</a:t>
            </a:r>
            <a:endParaRPr lang="en-GB" sz="3000" dirty="0">
              <a:solidFill>
                <a:srgbClr val="ED6E4F"/>
              </a:solidFill>
              <a:latin typeface="Lato"/>
              <a:cs typeface="Lato"/>
            </a:endParaRPr>
          </a:p>
        </p:txBody>
      </p:sp>
      <p:sp>
        <p:nvSpPr>
          <p:cNvPr id="41" name="Text Placeholder 6">
            <a:extLst>
              <a:ext uri="{FF2B5EF4-FFF2-40B4-BE49-F238E27FC236}">
                <a16:creationId xmlns:a16="http://schemas.microsoft.com/office/drawing/2014/main" id="{4C4F4EAF-23E7-3E01-F168-E56B9C940B29}"/>
              </a:ext>
            </a:extLst>
          </p:cNvPr>
          <p:cNvSpPr txBox="1">
            <a:spLocks/>
          </p:cNvSpPr>
          <p:nvPr/>
        </p:nvSpPr>
        <p:spPr>
          <a:xfrm>
            <a:off x="7311493" y="9031342"/>
            <a:ext cx="3266149" cy="5386090"/>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Transition to new building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Explore different careers </a:t>
            </a:r>
          </a:p>
          <a:p>
            <a:pPr algn="l" rtl="0" fontAlgn="base">
              <a:buFont typeface="Arial" panose="020B0604020202020204" pitchFamily="34" charset="0"/>
              <a:buChar char="•"/>
            </a:pPr>
            <a:r>
              <a:rPr lang="en-US" sz="1000" b="0" i="0" dirty="0" err="1">
                <a:solidFill>
                  <a:srgbClr val="000000"/>
                </a:solidFill>
                <a:effectLst/>
                <a:latin typeface="Calibri" panose="020F0502020204030204" pitchFamily="34" charset="0"/>
              </a:rPr>
              <a:t>Recognise</a:t>
            </a:r>
            <a:r>
              <a:rPr lang="en-US" sz="1000" b="0" i="0" dirty="0">
                <a:solidFill>
                  <a:srgbClr val="000000"/>
                </a:solidFill>
                <a:effectLst/>
                <a:latin typeface="Calibri" panose="020F0502020204030204" pitchFamily="34" charset="0"/>
              </a:rPr>
              <a:t> personal skills &amp; qualities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Class enterprise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Involvement in annual reviews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Pre-vocational skills e.g. food preparation &amp; horticulture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ASDAN New Horizons Units:  </a:t>
            </a:r>
          </a:p>
          <a:p>
            <a:pPr algn="l" rtl="0" fontAlgn="base"/>
            <a:r>
              <a:rPr lang="en-US" sz="1000" b="0" i="0" dirty="0">
                <a:solidFill>
                  <a:srgbClr val="000000"/>
                </a:solidFill>
                <a:effectLst/>
                <a:latin typeface="Calibri" panose="020F0502020204030204" pitchFamily="34" charset="0"/>
              </a:rPr>
              <a:t>P5 – My Family’s Jobs – identifying skills and strengths S5 Careers – finding out about jobs </a:t>
            </a:r>
            <a:endParaRPr lang="en-US" b="0" i="0" dirty="0">
              <a:solidFill>
                <a:srgbClr val="000000"/>
              </a:solidFill>
              <a:effectLst/>
              <a:latin typeface="Calibri" panose="020F0502020204030204" pitchFamily="34" charset="0"/>
            </a:endParaRPr>
          </a:p>
          <a:p>
            <a:pPr algn="l" rtl="0" fontAlgn="base"/>
            <a:r>
              <a:rPr lang="en-US" sz="1000" b="0" i="0" dirty="0">
                <a:solidFill>
                  <a:srgbClr val="000000"/>
                </a:solidFill>
                <a:effectLst/>
                <a:latin typeface="Calibri" panose="020F0502020204030204" pitchFamily="34" charset="0"/>
              </a:rPr>
              <a:t>H5 Finding out about Health-Related Occupations  </a:t>
            </a:r>
            <a:endParaRPr lang="en-US" b="0" i="0" dirty="0">
              <a:solidFill>
                <a:srgbClr val="000000"/>
              </a:solidFill>
              <a:effectLst/>
              <a:latin typeface="Calibri" panose="020F0502020204030204" pitchFamily="34" charset="0"/>
            </a:endParaRPr>
          </a:p>
          <a:p>
            <a:pPr algn="l" rtl="0" fontAlgn="base"/>
            <a:r>
              <a:rPr lang="en-US" sz="1000" b="0" i="0" dirty="0">
                <a:solidFill>
                  <a:srgbClr val="000000"/>
                </a:solidFill>
                <a:effectLst/>
                <a:latin typeface="Calibri" panose="020F0502020204030204" pitchFamily="34" charset="0"/>
              </a:rPr>
              <a:t>C5 Find out about Occupations of People who Help us</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 Food prep - cooking inc. cleaning</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Moving round school independently wherever appropriate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ASDAN New Horizons units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Use local facilitates – leisure </a:t>
            </a:r>
            <a:r>
              <a:rPr lang="en-US" sz="1000" b="0" i="0" dirty="0" err="1">
                <a:solidFill>
                  <a:srgbClr val="000000"/>
                </a:solidFill>
                <a:effectLst/>
                <a:latin typeface="Calibri" panose="020F0502020204030204" pitchFamily="34" charset="0"/>
              </a:rPr>
              <a:t>centre</a:t>
            </a:r>
            <a:r>
              <a:rPr lang="en-US" sz="1000" b="0" i="0" dirty="0">
                <a:solidFill>
                  <a:srgbClr val="000000"/>
                </a:solidFill>
                <a:effectLst/>
                <a:latin typeface="Calibri" panose="020F0502020204030204" pitchFamily="34" charset="0"/>
              </a:rPr>
              <a:t>, campus cafe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Educational visits within local and wider community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Maintain friendship groups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Learn about being safe online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Develop an understanding of what bullying is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Make choices about how to spend free time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After school clubs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Link with </a:t>
            </a:r>
            <a:r>
              <a:rPr lang="en-US" sz="1000" b="0" i="0" dirty="0" err="1">
                <a:solidFill>
                  <a:srgbClr val="000000"/>
                </a:solidFill>
                <a:effectLst/>
                <a:latin typeface="Calibri" panose="020F0502020204030204" pitchFamily="34" charset="0"/>
              </a:rPr>
              <a:t>Fallibroome</a:t>
            </a:r>
            <a:r>
              <a:rPr lang="en-US" sz="1000" b="0" i="0" dirty="0">
                <a:solidFill>
                  <a:srgbClr val="000000"/>
                </a:solidFill>
                <a:effectLst/>
                <a:latin typeface="Calibri" panose="020F0502020204030204" pitchFamily="34" charset="0"/>
              </a:rPr>
              <a:t> Academy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ASDAN New Horizons units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Link with King’s School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Sing, Sign &amp; Symbol lunch time club available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Accepting interventions from the school nurse</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Attendance at </a:t>
            </a:r>
            <a:r>
              <a:rPr lang="en-US" sz="1000" b="0" i="0" dirty="0" err="1">
                <a:solidFill>
                  <a:srgbClr val="000000"/>
                </a:solidFill>
                <a:effectLst/>
                <a:latin typeface="Calibri" panose="020F0502020204030204" pitchFamily="34" charset="0"/>
              </a:rPr>
              <a:t>paediatric</a:t>
            </a:r>
            <a:r>
              <a:rPr lang="en-US" sz="1000" b="0" i="0" dirty="0">
                <a:solidFill>
                  <a:srgbClr val="000000"/>
                </a:solidFill>
                <a:effectLst/>
                <a:latin typeface="Calibri" panose="020F0502020204030204" pitchFamily="34" charset="0"/>
              </a:rPr>
              <a:t> clinic appointments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Swimming &amp; PE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Understanding who can help when ill – GP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Happy Minds</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RSE - So Safe sessions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Lunchtime sports clubs </a:t>
            </a:r>
          </a:p>
          <a:p>
            <a:pPr algn="l" rtl="0" fontAlgn="base">
              <a:buFont typeface="Arial" panose="020B0604020202020204" pitchFamily="34" charset="0"/>
              <a:buChar char="•"/>
            </a:pPr>
            <a:endParaRPr lang="en-US" sz="1000" b="0" i="0" dirty="0">
              <a:solidFill>
                <a:srgbClr val="000000"/>
              </a:solidFill>
              <a:effectLst/>
              <a:latin typeface="Calibri" panose="020F0502020204030204" pitchFamily="34" charset="0"/>
            </a:endParaRPr>
          </a:p>
          <a:p>
            <a:pPr algn="l" rtl="0" fontAlgn="base"/>
            <a:endParaRPr lang="en-US" sz="1000" b="0" i="0" dirty="0">
              <a:solidFill>
                <a:srgbClr val="000000"/>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p:txBody>
      </p:sp>
      <p:sp>
        <p:nvSpPr>
          <p:cNvPr id="42" name="object 18">
            <a:extLst>
              <a:ext uri="{FF2B5EF4-FFF2-40B4-BE49-F238E27FC236}">
                <a16:creationId xmlns:a16="http://schemas.microsoft.com/office/drawing/2014/main" id="{372791C0-B9DD-ACF3-51AC-061169574A58}"/>
              </a:ext>
            </a:extLst>
          </p:cNvPr>
          <p:cNvSpPr txBox="1"/>
          <p:nvPr/>
        </p:nvSpPr>
        <p:spPr>
          <a:xfrm>
            <a:off x="7779933" y="8515531"/>
            <a:ext cx="2262225" cy="474489"/>
          </a:xfrm>
          <a:prstGeom prst="rect">
            <a:avLst/>
          </a:prstGeom>
        </p:spPr>
        <p:txBody>
          <a:bodyPr vert="horz" wrap="square" lIns="0" tIns="12700" rIns="0" bIns="0" rtlCol="0">
            <a:spAutoFit/>
          </a:bodyPr>
          <a:lstStyle/>
          <a:p>
            <a:pPr marL="12700">
              <a:lnSpc>
                <a:spcPct val="100000"/>
              </a:lnSpc>
              <a:spcBef>
                <a:spcPts val="100"/>
              </a:spcBef>
            </a:pPr>
            <a:r>
              <a:rPr lang="en-GB" sz="3000" b="1" spc="30" dirty="0">
                <a:solidFill>
                  <a:srgbClr val="E8B463"/>
                </a:solidFill>
                <a:latin typeface="Lato"/>
                <a:cs typeface="Lato"/>
              </a:rPr>
              <a:t>Key Stage 3</a:t>
            </a:r>
            <a:endParaRPr lang="en-GB" sz="3000" dirty="0">
              <a:solidFill>
                <a:srgbClr val="E8B463"/>
              </a:solidFill>
              <a:latin typeface="Lato"/>
              <a:cs typeface="Lato"/>
            </a:endParaRPr>
          </a:p>
        </p:txBody>
      </p:sp>
      <p:pic>
        <p:nvPicPr>
          <p:cNvPr id="43" name="Picture 42">
            <a:extLst>
              <a:ext uri="{FF2B5EF4-FFF2-40B4-BE49-F238E27FC236}">
                <a16:creationId xmlns:a16="http://schemas.microsoft.com/office/drawing/2014/main" id="{86CBAAD9-C3BC-21F3-07AE-9F6CA25D4766}"/>
              </a:ext>
            </a:extLst>
          </p:cNvPr>
          <p:cNvPicPr>
            <a:picLocks noChangeAspect="1"/>
          </p:cNvPicPr>
          <p:nvPr/>
        </p:nvPicPr>
        <p:blipFill>
          <a:blip r:embed="rId12"/>
          <a:stretch>
            <a:fillRect/>
          </a:stretch>
        </p:blipFill>
        <p:spPr>
          <a:xfrm>
            <a:off x="170787" y="262231"/>
            <a:ext cx="933905" cy="918209"/>
          </a:xfrm>
          <a:prstGeom prst="rect">
            <a:avLst/>
          </a:prstGeom>
        </p:spPr>
      </p:pic>
      <p:pic>
        <p:nvPicPr>
          <p:cNvPr id="46" name="Picture 45">
            <a:extLst>
              <a:ext uri="{FF2B5EF4-FFF2-40B4-BE49-F238E27FC236}">
                <a16:creationId xmlns:a16="http://schemas.microsoft.com/office/drawing/2014/main" id="{8BF5296E-8F2B-5D0C-C55E-4FFF35BF023D}"/>
              </a:ext>
            </a:extLst>
          </p:cNvPr>
          <p:cNvPicPr>
            <a:picLocks noChangeAspect="1"/>
          </p:cNvPicPr>
          <p:nvPr/>
        </p:nvPicPr>
        <p:blipFill>
          <a:blip r:embed="rId12"/>
          <a:stretch>
            <a:fillRect/>
          </a:stretch>
        </p:blipFill>
        <p:spPr>
          <a:xfrm>
            <a:off x="1123707" y="12732596"/>
            <a:ext cx="1467706" cy="1443039"/>
          </a:xfrm>
          <a:prstGeom prst="rect">
            <a:avLst/>
          </a:prstGeom>
        </p:spPr>
      </p:pic>
      <p:sp>
        <p:nvSpPr>
          <p:cNvPr id="3" name="Text Placeholder 13">
            <a:extLst>
              <a:ext uri="{FF2B5EF4-FFF2-40B4-BE49-F238E27FC236}">
                <a16:creationId xmlns:a16="http://schemas.microsoft.com/office/drawing/2014/main" id="{EB9CAAFA-4931-5269-D4C3-C07F63E52F83}"/>
              </a:ext>
            </a:extLst>
          </p:cNvPr>
          <p:cNvSpPr txBox="1">
            <a:spLocks/>
          </p:cNvSpPr>
          <p:nvPr/>
        </p:nvSpPr>
        <p:spPr>
          <a:xfrm>
            <a:off x="8672238" y="2038782"/>
            <a:ext cx="1505530" cy="615553"/>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ysClr val="windowText" lastClr="000000"/>
                </a:solidFill>
                <a:hlinkClick r:id="rId13"/>
              </a:rPr>
              <a:t>kcook@parklane.cheshire.sch.uk</a:t>
            </a:r>
            <a:endParaRPr lang="en-US" kern="0" dirty="0">
              <a:solidFill>
                <a:sysClr val="windowText" lastClr="000000"/>
              </a:solidFill>
            </a:endParaRPr>
          </a:p>
          <a:p>
            <a:r>
              <a:rPr lang="en-US" kern="0" dirty="0">
                <a:solidFill>
                  <a:sysClr val="windowText" lastClr="000000"/>
                </a:solidFill>
                <a:hlinkClick r:id="rId14"/>
              </a:rPr>
              <a:t>batherton@parklane.cheshire.sch.uk</a:t>
            </a:r>
            <a:r>
              <a:rPr lang="en-US" kern="0" dirty="0">
                <a:solidFill>
                  <a:sysClr val="windowText" lastClr="000000"/>
                </a:solidFill>
              </a:rPr>
              <a:t> </a:t>
            </a:r>
          </a:p>
        </p:txBody>
      </p:sp>
      <p:sp>
        <p:nvSpPr>
          <p:cNvPr id="6" name="Text Placeholder 12">
            <a:extLst>
              <a:ext uri="{FF2B5EF4-FFF2-40B4-BE49-F238E27FC236}">
                <a16:creationId xmlns:a16="http://schemas.microsoft.com/office/drawing/2014/main" id="{A8CB27C9-EF27-6C5E-30B7-767115B51B41}"/>
              </a:ext>
            </a:extLst>
          </p:cNvPr>
          <p:cNvSpPr txBox="1">
            <a:spLocks/>
          </p:cNvSpPr>
          <p:nvPr/>
        </p:nvSpPr>
        <p:spPr>
          <a:xfrm>
            <a:off x="8672238" y="1734895"/>
            <a:ext cx="1505530" cy="307777"/>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rPr>
              <a:t>Kieran Cook and Beth Atherton</a:t>
            </a:r>
            <a:endParaRPr lang="en-US" kern="0" dirty="0">
              <a:solidFill>
                <a:sysClr val="windowText" lastClr="000000"/>
              </a:solidFill>
            </a:endParaRPr>
          </a:p>
        </p:txBody>
      </p:sp>
    </p:spTree>
    <p:extLst>
      <p:ext uri="{BB962C8B-B14F-4D97-AF65-F5344CB8AC3E}">
        <p14:creationId xmlns:p14="http://schemas.microsoft.com/office/powerpoint/2010/main" val="137656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D9501-697D-BC4E-97F5-2D01A5415A43}"/>
              </a:ext>
            </a:extLst>
          </p:cNvPr>
          <p:cNvSpPr>
            <a:spLocks noGrp="1"/>
          </p:cNvSpPr>
          <p:nvPr>
            <p:ph type="body" sz="quarter" idx="10"/>
          </p:nvPr>
        </p:nvSpPr>
        <p:spPr>
          <a:xfrm>
            <a:off x="600516" y="4538600"/>
            <a:ext cx="3105150" cy="1846659"/>
          </a:xfrm>
        </p:spPr>
        <p:txBody>
          <a:bodyPr/>
          <a:lstStyle/>
          <a:p>
            <a:r>
              <a:rPr lang="en-US" dirty="0"/>
              <a:t>As a KS4 pupil you will follow the Park Lane Curriculum which is influenced by the Lanes found on Evidence for Learning or you will engage in a non-subject specific </a:t>
            </a:r>
            <a:r>
              <a:rPr lang="en-US" dirty="0" err="1"/>
              <a:t>personalised</a:t>
            </a:r>
            <a:r>
              <a:rPr lang="en-US" dirty="0"/>
              <a:t> curriculum. In addition, some learners will take part in ASDAN Transition units. </a:t>
            </a:r>
          </a:p>
          <a:p>
            <a:endParaRPr lang="en-US" dirty="0"/>
          </a:p>
          <a:p>
            <a:r>
              <a:rPr lang="en-US" dirty="0"/>
              <a:t>You will be supported with: </a:t>
            </a:r>
          </a:p>
          <a:p>
            <a:r>
              <a:rPr lang="en-US" dirty="0"/>
              <a:t>• Developing practical and functional cognition skills. </a:t>
            </a:r>
          </a:p>
          <a:p>
            <a:r>
              <a:rPr lang="en-US" dirty="0"/>
              <a:t>• Developing English and </a:t>
            </a:r>
            <a:r>
              <a:rPr lang="en-US" dirty="0" err="1"/>
              <a:t>Maths</a:t>
            </a:r>
            <a:r>
              <a:rPr lang="en-US" dirty="0"/>
              <a:t> functional skills.</a:t>
            </a:r>
          </a:p>
          <a:p>
            <a:r>
              <a:rPr lang="en-US" dirty="0"/>
              <a:t>• Continue to explore the world of work.</a:t>
            </a:r>
          </a:p>
          <a:p>
            <a:r>
              <a:rPr lang="en-US" dirty="0"/>
              <a:t>• Explore realistic and relevant future opportunities.</a:t>
            </a:r>
          </a:p>
          <a:p>
            <a:endParaRPr lang="en-US" dirty="0"/>
          </a:p>
        </p:txBody>
      </p:sp>
      <p:sp>
        <p:nvSpPr>
          <p:cNvPr id="7" name="Text Placeholder 6">
            <a:extLst>
              <a:ext uri="{FF2B5EF4-FFF2-40B4-BE49-F238E27FC236}">
                <a16:creationId xmlns:a16="http://schemas.microsoft.com/office/drawing/2014/main" id="{8BACBC9B-5B15-7044-B079-60DD7B6E91C1}"/>
              </a:ext>
            </a:extLst>
          </p:cNvPr>
          <p:cNvSpPr>
            <a:spLocks noGrp="1"/>
          </p:cNvSpPr>
          <p:nvPr>
            <p:ph type="body" sz="quarter" idx="15"/>
          </p:nvPr>
        </p:nvSpPr>
        <p:spPr>
          <a:xfrm>
            <a:off x="7118898" y="4495234"/>
            <a:ext cx="3266149" cy="4749948"/>
          </a:xfrm>
        </p:spPr>
        <p:txBody>
          <a:bodyPr/>
          <a:lstStyle/>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Transition to new class and new curriculum - accreditation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Explore different careers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Express personal skills &amp; qualities in relation to career aspirations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Class enterprise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Involvement in annual reviews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Visiting the Youth Hub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Careers interviews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Work ASDAN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Money work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Visiting 6</a:t>
            </a:r>
            <a:r>
              <a:rPr lang="en-US" sz="1000" b="0" i="0" baseline="30000" dirty="0">
                <a:solidFill>
                  <a:srgbClr val="000000"/>
                </a:solidFill>
                <a:effectLst/>
                <a:latin typeface="Calibri" panose="020F0502020204030204" pitchFamily="34" charset="0"/>
              </a:rPr>
              <a:t>th</a:t>
            </a:r>
            <a:r>
              <a:rPr lang="en-US" sz="1000" b="0" i="0" dirty="0">
                <a:solidFill>
                  <a:srgbClr val="000000"/>
                </a:solidFill>
                <a:effectLst/>
                <a:latin typeface="Calibri" panose="020F0502020204030204" pitchFamily="34" charset="0"/>
              </a:rPr>
              <a:t> form Café session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Making food (DT suite</a:t>
            </a:r>
            <a:r>
              <a:rPr lang="en-US" dirty="0">
                <a:solidFill>
                  <a:srgbClr val="000000"/>
                </a:solidFill>
                <a:latin typeface="Calibri" panose="020F0502020204030204" pitchFamily="34" charset="0"/>
              </a:rPr>
              <a:t>) Washing up </a:t>
            </a:r>
            <a:endParaRPr lang="en-US" sz="1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Moving round school independently wherever appropriate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Class jobs/responsibilities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PLGs related to Lanes &amp;AR targets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Use local facilitates: leisure </a:t>
            </a:r>
            <a:r>
              <a:rPr lang="en-US" sz="1000" b="0" i="0" dirty="0" err="1">
                <a:solidFill>
                  <a:srgbClr val="000000"/>
                </a:solidFill>
                <a:effectLst/>
                <a:latin typeface="Calibri" panose="020F0502020204030204" pitchFamily="34" charset="0"/>
              </a:rPr>
              <a:t>centre</a:t>
            </a:r>
            <a:r>
              <a:rPr lang="en-US" sz="1000" b="0" i="0" dirty="0">
                <a:solidFill>
                  <a:srgbClr val="000000"/>
                </a:solidFill>
                <a:effectLst/>
                <a:latin typeface="Calibri" panose="020F0502020204030204" pitchFamily="34" charset="0"/>
              </a:rPr>
              <a:t>, Youth Hub, sports hall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Maintain friendship groups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Learn about being safe online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Develop an understanding of what bullying is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After school clubs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ASDAN Transition Units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Breakfast club available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Sing, Sign &amp; Symbol lunch time club available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Accepting interventions from the nurse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Attendance at </a:t>
            </a:r>
            <a:r>
              <a:rPr lang="en-US" sz="1000" b="0" i="0" dirty="0" err="1">
                <a:solidFill>
                  <a:srgbClr val="000000"/>
                </a:solidFill>
                <a:effectLst/>
                <a:latin typeface="Calibri" panose="020F0502020204030204" pitchFamily="34" charset="0"/>
              </a:rPr>
              <a:t>paediatric</a:t>
            </a:r>
            <a:r>
              <a:rPr lang="en-US" sz="1000" b="0" i="0" dirty="0">
                <a:solidFill>
                  <a:srgbClr val="000000"/>
                </a:solidFill>
                <a:effectLst/>
                <a:latin typeface="Calibri" panose="020F0502020204030204" pitchFamily="34" charset="0"/>
              </a:rPr>
              <a:t> clinic appointments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Swimming &amp; PE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Mental health &amp; wellbeing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Drug &amp; Alcohol education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Science Award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RSE - So Safe sessions, ELSE, Happy Minds </a:t>
            </a:r>
          </a:p>
          <a:p>
            <a:pPr algn="l" rtl="0" fontAlgn="base">
              <a:buFont typeface="Arial" panose="020B0604020202020204" pitchFamily="34" charset="0"/>
              <a:buChar char="•"/>
            </a:pPr>
            <a:r>
              <a:rPr lang="en-US" sz="1000" b="0" i="0" dirty="0">
                <a:solidFill>
                  <a:srgbClr val="000000"/>
                </a:solidFill>
                <a:effectLst/>
                <a:latin typeface="Calibri" panose="020F0502020204030204" pitchFamily="34" charset="0"/>
              </a:rPr>
              <a:t>Lunchtime sports clubs </a:t>
            </a:r>
          </a:p>
          <a:p>
            <a:pPr algn="l" rtl="0" fontAlgn="base">
              <a:buFont typeface="Arial" panose="020B0604020202020204" pitchFamily="34" charset="0"/>
              <a:buChar char="•"/>
            </a:pPr>
            <a:endParaRPr lang="en-US" sz="1000" b="0" i="0" dirty="0">
              <a:solidFill>
                <a:srgbClr val="000000"/>
              </a:solidFill>
              <a:effectLst/>
              <a:latin typeface="Calibri" panose="020F0502020204030204" pitchFamily="34" charset="0"/>
            </a:endParaRPr>
          </a:p>
          <a:p>
            <a:endParaRPr lang="en-US" dirty="0"/>
          </a:p>
        </p:txBody>
      </p:sp>
      <p:sp>
        <p:nvSpPr>
          <p:cNvPr id="12" name="Text Placeholder 11">
            <a:extLst>
              <a:ext uri="{FF2B5EF4-FFF2-40B4-BE49-F238E27FC236}">
                <a16:creationId xmlns:a16="http://schemas.microsoft.com/office/drawing/2014/main" id="{908A4EA4-D049-B448-A720-AA270B880D1B}"/>
              </a:ext>
            </a:extLst>
          </p:cNvPr>
          <p:cNvSpPr>
            <a:spLocks noGrp="1"/>
          </p:cNvSpPr>
          <p:nvPr>
            <p:ph type="body" sz="quarter" idx="20"/>
          </p:nvPr>
        </p:nvSpPr>
        <p:spPr/>
        <p:txBody>
          <a:bodyPr/>
          <a:lstStyle/>
          <a:p>
            <a:r>
              <a:rPr lang="en-US" dirty="0"/>
              <a:t>To ensure our young people can reach their full protentional as adults. This may include securing paid or voluntary employment (including self-employment), maintaining a healthy lifestyle, living as independently as possible and accessing and being part of their local community. </a:t>
            </a:r>
          </a:p>
        </p:txBody>
      </p:sp>
      <p:sp>
        <p:nvSpPr>
          <p:cNvPr id="13" name="Text Placeholder 12">
            <a:extLst>
              <a:ext uri="{FF2B5EF4-FFF2-40B4-BE49-F238E27FC236}">
                <a16:creationId xmlns:a16="http://schemas.microsoft.com/office/drawing/2014/main" id="{B128A1C4-FE6E-444D-9889-C7FE24D5726B}"/>
              </a:ext>
            </a:extLst>
          </p:cNvPr>
          <p:cNvSpPr>
            <a:spLocks noGrp="1"/>
          </p:cNvSpPr>
          <p:nvPr>
            <p:ph type="body" sz="quarter" idx="21"/>
          </p:nvPr>
        </p:nvSpPr>
        <p:spPr>
          <a:xfrm>
            <a:off x="8672238" y="1779144"/>
            <a:ext cx="1505530" cy="307777"/>
          </a:xfrm>
        </p:spPr>
        <p:txBody>
          <a:bodyPr/>
          <a:lstStyle/>
          <a:p>
            <a:r>
              <a:rPr lang="en-US" dirty="0"/>
              <a:t>Kieran Cook and Beth Atherton</a:t>
            </a:r>
          </a:p>
        </p:txBody>
      </p:sp>
      <p:sp>
        <p:nvSpPr>
          <p:cNvPr id="14" name="Text Placeholder 13">
            <a:extLst>
              <a:ext uri="{FF2B5EF4-FFF2-40B4-BE49-F238E27FC236}">
                <a16:creationId xmlns:a16="http://schemas.microsoft.com/office/drawing/2014/main" id="{71482615-2CA1-5A47-A53C-65201CFEABDF}"/>
              </a:ext>
            </a:extLst>
          </p:cNvPr>
          <p:cNvSpPr>
            <a:spLocks noGrp="1"/>
          </p:cNvSpPr>
          <p:nvPr>
            <p:ph type="body" sz="quarter" idx="22"/>
          </p:nvPr>
        </p:nvSpPr>
        <p:spPr>
          <a:xfrm>
            <a:off x="8672238" y="2038580"/>
            <a:ext cx="1505530" cy="615553"/>
          </a:xfrm>
        </p:spPr>
        <p:txBody>
          <a:bodyPr/>
          <a:lstStyle/>
          <a:p>
            <a:r>
              <a:rPr lang="en-US" dirty="0">
                <a:hlinkClick r:id="rId2"/>
              </a:rPr>
              <a:t>kcook@parklane.cheshire.sch.uk</a:t>
            </a:r>
            <a:endParaRPr lang="en-US" dirty="0"/>
          </a:p>
          <a:p>
            <a:r>
              <a:rPr lang="en-US" dirty="0">
                <a:hlinkClick r:id="rId3"/>
              </a:rPr>
              <a:t>batherton@parklane.cheshire.sch.uk</a:t>
            </a:r>
            <a:r>
              <a:rPr lang="en-US" dirty="0"/>
              <a:t> </a:t>
            </a:r>
          </a:p>
        </p:txBody>
      </p:sp>
      <p:sp>
        <p:nvSpPr>
          <p:cNvPr id="15" name="Text Placeholder 14">
            <a:extLst>
              <a:ext uri="{FF2B5EF4-FFF2-40B4-BE49-F238E27FC236}">
                <a16:creationId xmlns:a16="http://schemas.microsoft.com/office/drawing/2014/main" id="{40392AC4-1827-694D-A04F-513A6926AC2D}"/>
              </a:ext>
            </a:extLst>
          </p:cNvPr>
          <p:cNvSpPr>
            <a:spLocks noGrp="1"/>
          </p:cNvSpPr>
          <p:nvPr>
            <p:ph type="body" sz="quarter" idx="23"/>
          </p:nvPr>
        </p:nvSpPr>
        <p:spPr>
          <a:xfrm>
            <a:off x="8662744" y="2658774"/>
            <a:ext cx="1505530" cy="153888"/>
          </a:xfrm>
        </p:spPr>
        <p:txBody>
          <a:bodyPr/>
          <a:lstStyle/>
          <a:p>
            <a:r>
              <a:rPr lang="en-US" dirty="0"/>
              <a:t>01625 801964</a:t>
            </a:r>
          </a:p>
        </p:txBody>
      </p:sp>
      <p:sp>
        <p:nvSpPr>
          <p:cNvPr id="16" name="object 4">
            <a:extLst>
              <a:ext uri="{FF2B5EF4-FFF2-40B4-BE49-F238E27FC236}">
                <a16:creationId xmlns:a16="http://schemas.microsoft.com/office/drawing/2014/main" id="{3BA8506F-790A-9443-9E4C-653B0A13BEE1}"/>
              </a:ext>
            </a:extLst>
          </p:cNvPr>
          <p:cNvSpPr txBox="1"/>
          <p:nvPr/>
        </p:nvSpPr>
        <p:spPr>
          <a:xfrm>
            <a:off x="1432322" y="263751"/>
            <a:ext cx="6838950" cy="991553"/>
          </a:xfrm>
          <a:prstGeom prst="rect">
            <a:avLst/>
          </a:prstGeom>
        </p:spPr>
        <p:txBody>
          <a:bodyPr vert="horz" wrap="square" lIns="0" tIns="12700" rIns="0" bIns="0" rtlCol="0">
            <a:spAutoFit/>
          </a:bodyPr>
          <a:lstStyle/>
          <a:p>
            <a:pPr marL="12700" marR="5080">
              <a:lnSpc>
                <a:spcPct val="111100"/>
              </a:lnSpc>
              <a:spcBef>
                <a:spcPts val="100"/>
              </a:spcBef>
            </a:pPr>
            <a:r>
              <a:rPr lang="en-GB" sz="3000" b="1" spc="15" dirty="0">
                <a:solidFill>
                  <a:srgbClr val="ED6E4F"/>
                </a:solidFill>
                <a:latin typeface="Lato"/>
                <a:cs typeface="Lato"/>
              </a:rPr>
              <a:t>SEND Careers </a:t>
            </a:r>
            <a:r>
              <a:rPr lang="en-GB" sz="3000" b="1" spc="10" dirty="0">
                <a:solidFill>
                  <a:srgbClr val="ED6E4F"/>
                </a:solidFill>
                <a:latin typeface="Lato"/>
                <a:cs typeface="Lato"/>
              </a:rPr>
              <a:t>Programme </a:t>
            </a:r>
            <a:r>
              <a:rPr lang="en-GB" sz="3000" b="1" spc="15" dirty="0">
                <a:solidFill>
                  <a:srgbClr val="ED6E4F"/>
                </a:solidFill>
                <a:latin typeface="Lato"/>
                <a:cs typeface="Lato"/>
              </a:rPr>
              <a:t>Overview 2023-2024 </a:t>
            </a:r>
            <a:r>
              <a:rPr lang="en-GB" sz="3000" b="1" spc="10" dirty="0">
                <a:solidFill>
                  <a:srgbClr val="ED6E4F"/>
                </a:solidFill>
                <a:latin typeface="Lato"/>
                <a:cs typeface="Lato"/>
              </a:rPr>
              <a:t>Park Lane School</a:t>
            </a:r>
            <a:endParaRPr lang="en-GB" sz="3000" dirty="0">
              <a:solidFill>
                <a:srgbClr val="ED6E4F"/>
              </a:solidFill>
              <a:latin typeface="Lato"/>
              <a:cs typeface="Lato"/>
            </a:endParaRPr>
          </a:p>
        </p:txBody>
      </p:sp>
      <p:sp>
        <p:nvSpPr>
          <p:cNvPr id="17" name="Oval 16">
            <a:extLst>
              <a:ext uri="{FF2B5EF4-FFF2-40B4-BE49-F238E27FC236}">
                <a16:creationId xmlns:a16="http://schemas.microsoft.com/office/drawing/2014/main" id="{1199F7F0-7EA8-4946-B079-9ED31B52D26B}"/>
              </a:ext>
            </a:extLst>
          </p:cNvPr>
          <p:cNvSpPr/>
          <p:nvPr/>
        </p:nvSpPr>
        <p:spPr>
          <a:xfrm>
            <a:off x="4447528" y="4179520"/>
            <a:ext cx="820268" cy="82026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A3C749-FB38-0943-81A3-E608E08DB6A3}"/>
              </a:ext>
            </a:extLst>
          </p:cNvPr>
          <p:cNvSpPr/>
          <p:nvPr/>
        </p:nvSpPr>
        <p:spPr>
          <a:xfrm>
            <a:off x="5509227" y="5210777"/>
            <a:ext cx="828073" cy="82807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2B96E5-1E60-B648-93DB-2E554CBCB556}"/>
              </a:ext>
            </a:extLst>
          </p:cNvPr>
          <p:cNvSpPr/>
          <p:nvPr/>
        </p:nvSpPr>
        <p:spPr>
          <a:xfrm>
            <a:off x="4441663" y="6155469"/>
            <a:ext cx="820268" cy="82026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FCE228-CBEE-E54B-A6D5-21736638AC77}"/>
              </a:ext>
            </a:extLst>
          </p:cNvPr>
          <p:cNvSpPr/>
          <p:nvPr/>
        </p:nvSpPr>
        <p:spPr>
          <a:xfrm>
            <a:off x="5509227" y="7191977"/>
            <a:ext cx="828073" cy="828073"/>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199711-C846-354D-BE9A-D5D5133CD970}"/>
              </a:ext>
            </a:extLst>
          </p:cNvPr>
          <p:cNvSpPr/>
          <p:nvPr/>
        </p:nvSpPr>
        <p:spPr>
          <a:xfrm>
            <a:off x="4476664" y="8169752"/>
            <a:ext cx="820268" cy="820268"/>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179A9F-8744-E548-8EC8-D22AB3A9B14D}"/>
              </a:ext>
            </a:extLst>
          </p:cNvPr>
          <p:cNvSpPr/>
          <p:nvPr/>
        </p:nvSpPr>
        <p:spPr>
          <a:xfrm>
            <a:off x="5470310" y="9145585"/>
            <a:ext cx="828073" cy="828073"/>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B9DC68D-35C5-E04A-B4A0-6CC03D1BDC34}"/>
              </a:ext>
            </a:extLst>
          </p:cNvPr>
          <p:cNvSpPr/>
          <p:nvPr/>
        </p:nvSpPr>
        <p:spPr>
          <a:xfrm>
            <a:off x="4525712" y="10199358"/>
            <a:ext cx="820988" cy="820988"/>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EC462C-D9C3-9340-8347-BD6D5CF9E385}"/>
              </a:ext>
            </a:extLst>
          </p:cNvPr>
          <p:cNvSpPr/>
          <p:nvPr/>
        </p:nvSpPr>
        <p:spPr>
          <a:xfrm>
            <a:off x="5521213" y="11202940"/>
            <a:ext cx="828073" cy="828073"/>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B347EC-6CDB-2A4A-8907-1315D1CB0437}"/>
              </a:ext>
            </a:extLst>
          </p:cNvPr>
          <p:cNvSpPr/>
          <p:nvPr/>
        </p:nvSpPr>
        <p:spPr>
          <a:xfrm>
            <a:off x="4525712" y="12178923"/>
            <a:ext cx="820988" cy="820988"/>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438ACF9-6146-F44A-B1BB-9DBA29FBA5E7}"/>
              </a:ext>
            </a:extLst>
          </p:cNvPr>
          <p:cNvSpPr/>
          <p:nvPr/>
        </p:nvSpPr>
        <p:spPr>
          <a:xfrm>
            <a:off x="5557209" y="13184140"/>
            <a:ext cx="846182" cy="846182"/>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bject 16">
            <a:extLst>
              <a:ext uri="{FF2B5EF4-FFF2-40B4-BE49-F238E27FC236}">
                <a16:creationId xmlns:a16="http://schemas.microsoft.com/office/drawing/2014/main" id="{EDA2FC74-7533-ED46-8343-FC430ED8F0B7}"/>
              </a:ext>
            </a:extLst>
          </p:cNvPr>
          <p:cNvSpPr txBox="1"/>
          <p:nvPr/>
        </p:nvSpPr>
        <p:spPr>
          <a:xfrm>
            <a:off x="834601" y="4000084"/>
            <a:ext cx="2445472" cy="474489"/>
          </a:xfrm>
          <a:prstGeom prst="rect">
            <a:avLst/>
          </a:prstGeom>
        </p:spPr>
        <p:txBody>
          <a:bodyPr vert="horz" wrap="square" lIns="0" tIns="12700" rIns="0" bIns="0" rtlCol="0">
            <a:spAutoFit/>
          </a:bodyPr>
          <a:lstStyle/>
          <a:p>
            <a:pPr marL="12700">
              <a:lnSpc>
                <a:spcPct val="100000"/>
              </a:lnSpc>
              <a:spcBef>
                <a:spcPts val="100"/>
              </a:spcBef>
            </a:pPr>
            <a:r>
              <a:rPr lang="en-GB" sz="3000" b="1" spc="-85" dirty="0">
                <a:solidFill>
                  <a:srgbClr val="00A8A8"/>
                </a:solidFill>
                <a:latin typeface="Lato"/>
                <a:cs typeface="Lato"/>
              </a:rPr>
              <a:t> </a:t>
            </a:r>
            <a:r>
              <a:rPr lang="en-GB" sz="3000" b="1" spc="-85" dirty="0">
                <a:solidFill>
                  <a:srgbClr val="ED6E4F"/>
                </a:solidFill>
                <a:latin typeface="Lato"/>
                <a:cs typeface="Lato"/>
              </a:rPr>
              <a:t>Key Stage 4</a:t>
            </a:r>
            <a:endParaRPr lang="en-GB" sz="3000" dirty="0">
              <a:solidFill>
                <a:srgbClr val="ED6E4F"/>
              </a:solidFill>
              <a:latin typeface="Lato"/>
              <a:cs typeface="Lato"/>
            </a:endParaRPr>
          </a:p>
        </p:txBody>
      </p:sp>
      <p:sp>
        <p:nvSpPr>
          <p:cNvPr id="33" name="object 18">
            <a:extLst>
              <a:ext uri="{FF2B5EF4-FFF2-40B4-BE49-F238E27FC236}">
                <a16:creationId xmlns:a16="http://schemas.microsoft.com/office/drawing/2014/main" id="{6B58FEF7-4367-E74A-9F47-3916CD4A58B1}"/>
              </a:ext>
            </a:extLst>
          </p:cNvPr>
          <p:cNvSpPr txBox="1"/>
          <p:nvPr/>
        </p:nvSpPr>
        <p:spPr>
          <a:xfrm>
            <a:off x="7683958" y="4000084"/>
            <a:ext cx="2262225" cy="474489"/>
          </a:xfrm>
          <a:prstGeom prst="rect">
            <a:avLst/>
          </a:prstGeom>
        </p:spPr>
        <p:txBody>
          <a:bodyPr vert="horz" wrap="square" lIns="0" tIns="12700" rIns="0" bIns="0" rtlCol="0">
            <a:spAutoFit/>
          </a:bodyPr>
          <a:lstStyle/>
          <a:p>
            <a:pPr marL="12700">
              <a:lnSpc>
                <a:spcPct val="100000"/>
              </a:lnSpc>
              <a:spcBef>
                <a:spcPts val="100"/>
              </a:spcBef>
            </a:pPr>
            <a:r>
              <a:rPr lang="en-GB" sz="3000" b="1" spc="30" dirty="0">
                <a:solidFill>
                  <a:srgbClr val="E8B463"/>
                </a:solidFill>
                <a:latin typeface="Lato"/>
                <a:cs typeface="Lato"/>
              </a:rPr>
              <a:t>Key Stage 4</a:t>
            </a:r>
            <a:endParaRPr lang="en-GB" sz="3000" dirty="0">
              <a:solidFill>
                <a:srgbClr val="E8B463"/>
              </a:solidFill>
              <a:latin typeface="Lato"/>
              <a:cs typeface="Lato"/>
            </a:endParaRPr>
          </a:p>
        </p:txBody>
      </p:sp>
      <p:sp>
        <p:nvSpPr>
          <p:cNvPr id="28" name="TextBox 27">
            <a:extLst>
              <a:ext uri="{FF2B5EF4-FFF2-40B4-BE49-F238E27FC236}">
                <a16:creationId xmlns:a16="http://schemas.microsoft.com/office/drawing/2014/main" id="{AFC36C69-579A-05CE-A33D-50C18689295C}"/>
              </a:ext>
            </a:extLst>
          </p:cNvPr>
          <p:cNvSpPr txBox="1"/>
          <p:nvPr/>
        </p:nvSpPr>
        <p:spPr>
          <a:xfrm>
            <a:off x="568088" y="7424676"/>
            <a:ext cx="2840553" cy="1490152"/>
          </a:xfrm>
          <a:prstGeom prst="rect">
            <a:avLst/>
          </a:prstGeom>
          <a:solidFill>
            <a:schemeClr val="accent4">
              <a:lumMod val="60000"/>
              <a:lumOff val="40000"/>
            </a:schemeClr>
          </a:solidFill>
        </p:spPr>
        <p:txBody>
          <a:bodyPr vert="horz" wrap="square" lIns="0" tIns="12700" rIns="0" bIns="0" rtlCol="0">
            <a:spAutoFit/>
          </a:bodyPr>
          <a:lstStyle/>
          <a:p>
            <a:pPr marL="12700" algn="ctr">
              <a:lnSpc>
                <a:spcPct val="100000"/>
              </a:lnSpc>
              <a:spcBef>
                <a:spcPts val="100"/>
              </a:spcBef>
            </a:pPr>
            <a:r>
              <a:rPr lang="en-US" sz="2400" dirty="0"/>
              <a:t>All learning outcomes, events and experiences are fully differentiated</a:t>
            </a:r>
            <a:endParaRPr lang="en-GB" sz="2400" b="1" spc="-85" dirty="0">
              <a:solidFill>
                <a:srgbClr val="00A8A8"/>
              </a:solidFill>
              <a:latin typeface="Lato"/>
              <a:cs typeface="Lato"/>
            </a:endParaRPr>
          </a:p>
        </p:txBody>
      </p:sp>
      <p:sp>
        <p:nvSpPr>
          <p:cNvPr id="29" name="Text Placeholder 1">
            <a:extLst>
              <a:ext uri="{FF2B5EF4-FFF2-40B4-BE49-F238E27FC236}">
                <a16:creationId xmlns:a16="http://schemas.microsoft.com/office/drawing/2014/main" id="{B346916F-67DC-64FA-88EA-CCC3D30E4E1C}"/>
              </a:ext>
            </a:extLst>
          </p:cNvPr>
          <p:cNvSpPr txBox="1">
            <a:spLocks/>
          </p:cNvSpPr>
          <p:nvPr/>
        </p:nvSpPr>
        <p:spPr>
          <a:xfrm>
            <a:off x="438545" y="10151307"/>
            <a:ext cx="3105150" cy="2616101"/>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ysClr val="windowText" lastClr="000000"/>
                </a:solidFill>
              </a:rPr>
              <a:t>As a KS5 student you will engage in </a:t>
            </a:r>
            <a:r>
              <a:rPr lang="en-GB" sz="1000" dirty="0">
                <a:effectLst/>
                <a:latin typeface="Calibri" panose="020F0502020204030204" pitchFamily="34" charset="0"/>
                <a:ea typeface="Calibri" panose="020F0502020204030204" pitchFamily="34" charset="0"/>
                <a:cs typeface="Times New Roman" panose="02020603050405020304" pitchFamily="18" charset="0"/>
              </a:rPr>
              <a:t>an Entry Level 1 ASDAN qualification in Personal Progress. Some students will take part in units from the ADAN qualification, Personal and Social Development. These qualifications are embedded in the sixth form curriculum. This curriculum is designed to promote life skills and independence in preparation for adulthood. </a:t>
            </a:r>
            <a:r>
              <a:rPr lang="en-US" kern="0" dirty="0">
                <a:solidFill>
                  <a:sysClr val="windowText" lastClr="000000"/>
                </a:solidFill>
              </a:rPr>
              <a:t> </a:t>
            </a:r>
          </a:p>
          <a:p>
            <a:endParaRPr lang="en-US" kern="0" dirty="0">
              <a:solidFill>
                <a:sysClr val="windowText" lastClr="000000"/>
              </a:solidFill>
            </a:endParaRPr>
          </a:p>
          <a:p>
            <a:r>
              <a:rPr lang="en-US" kern="0" dirty="0">
                <a:solidFill>
                  <a:sysClr val="windowText" lastClr="000000"/>
                </a:solidFill>
              </a:rPr>
              <a:t>You will:</a:t>
            </a:r>
          </a:p>
          <a:p>
            <a:r>
              <a:rPr lang="en-US" kern="0" dirty="0">
                <a:solidFill>
                  <a:sysClr val="windowText" lastClr="000000"/>
                </a:solidFill>
              </a:rPr>
              <a:t>• Develop practical and functional cognition skills. </a:t>
            </a:r>
          </a:p>
          <a:p>
            <a:r>
              <a:rPr lang="en-US" kern="0" dirty="0">
                <a:solidFill>
                  <a:sysClr val="windowText" lastClr="000000"/>
                </a:solidFill>
              </a:rPr>
              <a:t>• Develop English and </a:t>
            </a:r>
            <a:r>
              <a:rPr lang="en-US" kern="0" dirty="0" err="1">
                <a:solidFill>
                  <a:sysClr val="windowText" lastClr="000000"/>
                </a:solidFill>
              </a:rPr>
              <a:t>Maths</a:t>
            </a:r>
            <a:r>
              <a:rPr lang="en-US" kern="0" dirty="0">
                <a:solidFill>
                  <a:sysClr val="windowText" lastClr="000000"/>
                </a:solidFill>
              </a:rPr>
              <a:t> functional skills.</a:t>
            </a:r>
          </a:p>
          <a:p>
            <a:r>
              <a:rPr lang="en-US" kern="0" dirty="0">
                <a:solidFill>
                  <a:sysClr val="windowText" lastClr="000000"/>
                </a:solidFill>
              </a:rPr>
              <a:t>• Continue to explore the world of work.</a:t>
            </a:r>
          </a:p>
          <a:p>
            <a:r>
              <a:rPr lang="en-US" kern="0" dirty="0">
                <a:solidFill>
                  <a:sysClr val="windowText" lastClr="000000"/>
                </a:solidFill>
              </a:rPr>
              <a:t>• Apply for FE colleges (where applicable).</a:t>
            </a:r>
          </a:p>
          <a:p>
            <a:r>
              <a:rPr lang="en-US" kern="0" dirty="0">
                <a:solidFill>
                  <a:sysClr val="windowText" lastClr="000000"/>
                </a:solidFill>
              </a:rPr>
              <a:t>• Explore realistic and relevant future opportunities.</a:t>
            </a:r>
          </a:p>
          <a:p>
            <a:pPr marL="171450" indent="-171450">
              <a:buFont typeface="Arial" panose="020B0604020202020204" pitchFamily="34" charset="0"/>
              <a:buChar char="•"/>
            </a:pPr>
            <a:r>
              <a:rPr lang="en-US" kern="0" dirty="0">
                <a:solidFill>
                  <a:sysClr val="windowText" lastClr="000000"/>
                </a:solidFill>
              </a:rPr>
              <a:t>Be supported to transition successfully to your next provision. </a:t>
            </a:r>
          </a:p>
          <a:p>
            <a:endParaRPr lang="en-US" kern="0" dirty="0">
              <a:solidFill>
                <a:sysClr val="windowText" lastClr="000000"/>
              </a:solidFill>
            </a:endParaRPr>
          </a:p>
        </p:txBody>
      </p:sp>
      <p:sp>
        <p:nvSpPr>
          <p:cNvPr id="30" name="object 16">
            <a:extLst>
              <a:ext uri="{FF2B5EF4-FFF2-40B4-BE49-F238E27FC236}">
                <a16:creationId xmlns:a16="http://schemas.microsoft.com/office/drawing/2014/main" id="{FAE56C24-01D9-5522-BE29-773E954A57AC}"/>
              </a:ext>
            </a:extLst>
          </p:cNvPr>
          <p:cNvSpPr txBox="1"/>
          <p:nvPr/>
        </p:nvSpPr>
        <p:spPr>
          <a:xfrm>
            <a:off x="672630" y="9612791"/>
            <a:ext cx="2445472" cy="474489"/>
          </a:xfrm>
          <a:prstGeom prst="rect">
            <a:avLst/>
          </a:prstGeom>
        </p:spPr>
        <p:txBody>
          <a:bodyPr vert="horz" wrap="square" lIns="0" tIns="12700" rIns="0" bIns="0" rtlCol="0">
            <a:spAutoFit/>
          </a:bodyPr>
          <a:lstStyle/>
          <a:p>
            <a:pPr marL="12700">
              <a:lnSpc>
                <a:spcPct val="100000"/>
              </a:lnSpc>
              <a:spcBef>
                <a:spcPts val="100"/>
              </a:spcBef>
            </a:pPr>
            <a:r>
              <a:rPr lang="en-GB" sz="3000" b="1" spc="-85" dirty="0">
                <a:solidFill>
                  <a:srgbClr val="00A8A8"/>
                </a:solidFill>
                <a:latin typeface="Lato"/>
                <a:cs typeface="Lato"/>
              </a:rPr>
              <a:t> </a:t>
            </a:r>
            <a:r>
              <a:rPr lang="en-GB" sz="3000" b="1" spc="-85" dirty="0">
                <a:solidFill>
                  <a:srgbClr val="ED6E4F"/>
                </a:solidFill>
                <a:latin typeface="Lato"/>
                <a:cs typeface="Lato"/>
              </a:rPr>
              <a:t>Key Stage 5</a:t>
            </a:r>
            <a:endParaRPr lang="en-GB" sz="3000" dirty="0">
              <a:solidFill>
                <a:srgbClr val="ED6E4F"/>
              </a:solidFill>
              <a:latin typeface="Lato"/>
              <a:cs typeface="Lato"/>
            </a:endParaRPr>
          </a:p>
        </p:txBody>
      </p:sp>
      <p:sp>
        <p:nvSpPr>
          <p:cNvPr id="41" name="Text Placeholder 6">
            <a:extLst>
              <a:ext uri="{FF2B5EF4-FFF2-40B4-BE49-F238E27FC236}">
                <a16:creationId xmlns:a16="http://schemas.microsoft.com/office/drawing/2014/main" id="{4C4F4EAF-23E7-3E01-F168-E56B9C940B29}"/>
              </a:ext>
            </a:extLst>
          </p:cNvPr>
          <p:cNvSpPr txBox="1">
            <a:spLocks/>
          </p:cNvSpPr>
          <p:nvPr/>
        </p:nvSpPr>
        <p:spPr>
          <a:xfrm>
            <a:off x="7311493" y="9031342"/>
            <a:ext cx="3266149" cy="461665"/>
          </a:xfrm>
          <a:prstGeom prst="rect">
            <a:avLst/>
          </a:prstGeom>
        </p:spPr>
        <p:txBody>
          <a:bodyPr wrap="square" lIns="0" tIns="0" rIns="0" bIns="0">
            <a:spAutoFit/>
          </a:bodyPr>
          <a:lstStyle>
            <a:lvl1pPr marL="0">
              <a:defRPr sz="1000" b="0" i="0">
                <a:latin typeface="Lato" panose="020F0502020204030203" pitchFamily="34" charset="0"/>
                <a:ea typeface="Lato" panose="020F0502020204030203" pitchFamily="34" charset="0"/>
                <a:cs typeface="Lato" panose="020F0502020204030203" pitchFamily="34" charset="0"/>
              </a:defRPr>
            </a:lvl1pPr>
            <a:lvl2pPr marL="457200">
              <a:defRPr sz="1000" b="0" i="0">
                <a:latin typeface="Lato" panose="020F0502020204030203" pitchFamily="34" charset="0"/>
                <a:ea typeface="Lato" panose="020F0502020204030203" pitchFamily="34" charset="0"/>
                <a:cs typeface="Lato" panose="020F0502020204030203" pitchFamily="34" charset="0"/>
              </a:defRPr>
            </a:lvl2pPr>
            <a:lvl3pPr marL="914400">
              <a:defRPr sz="1000" b="0" i="0">
                <a:latin typeface="Lato" panose="020F0502020204030203" pitchFamily="34" charset="0"/>
                <a:ea typeface="Lato" panose="020F0502020204030203" pitchFamily="34" charset="0"/>
                <a:cs typeface="Lato" panose="020F0502020204030203" pitchFamily="34" charset="0"/>
              </a:defRPr>
            </a:lvl3pPr>
            <a:lvl4pPr marL="1371600">
              <a:defRPr sz="1000" b="0" i="0">
                <a:latin typeface="Lato" panose="020F0502020204030203" pitchFamily="34" charset="0"/>
                <a:ea typeface="Lato" panose="020F0502020204030203" pitchFamily="34" charset="0"/>
                <a:cs typeface="Lato" panose="020F0502020204030203" pitchFamily="34" charset="0"/>
              </a:defRPr>
            </a:lvl4pPr>
            <a:lvl5pPr marL="1828800">
              <a:defRPr sz="1000" b="0" i="0">
                <a:latin typeface="Lato" panose="020F0502020204030203" pitchFamily="34" charset="0"/>
                <a:ea typeface="Lato" panose="020F0502020204030203" pitchFamily="34" charset="0"/>
                <a:cs typeface="Lato" panose="020F0502020204030203"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fontAlgn="base">
              <a:buFont typeface="Arial" panose="020B0604020202020204" pitchFamily="34" charset="0"/>
              <a:buChar char="•"/>
            </a:pPr>
            <a:endParaRPr lang="en-US" sz="1000" b="0" i="0" dirty="0">
              <a:solidFill>
                <a:srgbClr val="000000"/>
              </a:solidFill>
              <a:effectLst/>
              <a:latin typeface="Calibri" panose="020F0502020204030204" pitchFamily="34" charset="0"/>
            </a:endParaRPr>
          </a:p>
          <a:p>
            <a:pPr algn="l" rtl="0" fontAlgn="base"/>
            <a:endParaRPr lang="en-US" sz="1000" b="0" i="0" dirty="0">
              <a:solidFill>
                <a:srgbClr val="000000"/>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p:txBody>
      </p:sp>
      <p:sp>
        <p:nvSpPr>
          <p:cNvPr id="42" name="object 18">
            <a:extLst>
              <a:ext uri="{FF2B5EF4-FFF2-40B4-BE49-F238E27FC236}">
                <a16:creationId xmlns:a16="http://schemas.microsoft.com/office/drawing/2014/main" id="{372791C0-B9DD-ACF3-51AC-061169574A58}"/>
              </a:ext>
            </a:extLst>
          </p:cNvPr>
          <p:cNvSpPr txBox="1"/>
          <p:nvPr/>
        </p:nvSpPr>
        <p:spPr>
          <a:xfrm>
            <a:off x="7449405" y="9499169"/>
            <a:ext cx="2262225" cy="474489"/>
          </a:xfrm>
          <a:prstGeom prst="rect">
            <a:avLst/>
          </a:prstGeom>
        </p:spPr>
        <p:txBody>
          <a:bodyPr vert="horz" wrap="square" lIns="0" tIns="12700" rIns="0" bIns="0" rtlCol="0">
            <a:spAutoFit/>
          </a:bodyPr>
          <a:lstStyle/>
          <a:p>
            <a:pPr marL="12700">
              <a:lnSpc>
                <a:spcPct val="100000"/>
              </a:lnSpc>
              <a:spcBef>
                <a:spcPts val="100"/>
              </a:spcBef>
            </a:pPr>
            <a:r>
              <a:rPr lang="en-GB" sz="3000" b="1" spc="30" dirty="0">
                <a:solidFill>
                  <a:srgbClr val="E8B463"/>
                </a:solidFill>
                <a:latin typeface="Lato"/>
                <a:cs typeface="Lato"/>
              </a:rPr>
              <a:t>Key Stage 5</a:t>
            </a:r>
            <a:endParaRPr lang="en-GB" sz="3000" dirty="0">
              <a:solidFill>
                <a:srgbClr val="E8B463"/>
              </a:solidFill>
              <a:latin typeface="Lato"/>
              <a:cs typeface="Lato"/>
            </a:endParaRPr>
          </a:p>
        </p:txBody>
      </p:sp>
      <p:sp>
        <p:nvSpPr>
          <p:cNvPr id="4" name="Text Placeholder 6">
            <a:extLst>
              <a:ext uri="{FF2B5EF4-FFF2-40B4-BE49-F238E27FC236}">
                <a16:creationId xmlns:a16="http://schemas.microsoft.com/office/drawing/2014/main" id="{876D27DB-D49A-EE8F-B903-C2BCC34BFB5D}"/>
              </a:ext>
            </a:extLst>
          </p:cNvPr>
          <p:cNvSpPr txBox="1">
            <a:spLocks/>
          </p:cNvSpPr>
          <p:nvPr/>
        </p:nvSpPr>
        <p:spPr>
          <a:xfrm>
            <a:off x="7100067" y="9973658"/>
            <a:ext cx="3265805" cy="4193540"/>
          </a:xfrm>
          <a:prstGeom prst="rect">
            <a:avLst/>
          </a:prstGeom>
        </p:spPr>
        <p:txBody>
          <a:bodyPr wrap="square" lIns="0" tIns="0" rIns="0" bIns="0">
            <a:spAutoFit/>
          </a:bodyPr>
          <a:lstStyle/>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 Transition to 6</a:t>
            </a:r>
            <a:r>
              <a:rPr lang="en-US" sz="800" baseline="30000">
                <a:solidFill>
                  <a:srgbClr val="000000"/>
                </a:solidFill>
                <a:effectLst/>
                <a:latin typeface="Calibri" panose="020F0502020204030204" pitchFamily="34" charset="0"/>
                <a:ea typeface="Lato" panose="020F0502020204030203" pitchFamily="34" charset="0"/>
                <a:cs typeface="Lato" panose="020F0502020204030203" pitchFamily="34" charset="0"/>
              </a:rPr>
              <a:t>th</a:t>
            </a: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 Form and ASDAN Personal Progress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Vocational studies sessions e.g. café skills, gardening, cleaning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Class enterprise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Work experience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Supported internships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Involvement in annual reviews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Support in FE interviews/taster days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Complete Developing Skills for the Workplace units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 ‘Preparation for Work’ unit in the PSD qualification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Shop, cook &amp; eat sessions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Engage in a range of life skills based activities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Developing independent living skills unit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Develop independence in personal care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Community visits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Use local facilities – cafes, leisure centre, shops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Fundraising opportunities (Jingle bell jog, Pudsey etc)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Travel within the community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Work experience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Assemblies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Breakfast club available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Sing, Sign &amp; Symbol lunch time club available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Transition to adult services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PSHCE sessions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RSE - So Safe sessions, ELSA and Happy Minds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Swimming &amp; P.E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000">
                <a:solidFill>
                  <a:srgbClr val="000000"/>
                </a:solidFill>
                <a:effectLst/>
                <a:latin typeface="Calibri" panose="020F0502020204030204" pitchFamily="34" charset="0"/>
                <a:ea typeface="Lato" panose="020F0502020204030203" pitchFamily="34" charset="0"/>
                <a:cs typeface="Lato" panose="020F0502020204030203" pitchFamily="34" charset="0"/>
              </a:rPr>
              <a:t>Lunchtime sports clubs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4DE268-D42D-7280-6EED-260CB42701F5}"/>
              </a:ext>
            </a:extLst>
          </p:cNvPr>
          <p:cNvPicPr>
            <a:picLocks noChangeAspect="1"/>
          </p:cNvPicPr>
          <p:nvPr/>
        </p:nvPicPr>
        <p:blipFill>
          <a:blip r:embed="rId14"/>
          <a:stretch>
            <a:fillRect/>
          </a:stretch>
        </p:blipFill>
        <p:spPr>
          <a:xfrm>
            <a:off x="206245" y="334728"/>
            <a:ext cx="932769" cy="920576"/>
          </a:xfrm>
          <a:prstGeom prst="rect">
            <a:avLst/>
          </a:prstGeom>
        </p:spPr>
      </p:pic>
      <p:pic>
        <p:nvPicPr>
          <p:cNvPr id="6" name="Picture 5">
            <a:extLst>
              <a:ext uri="{FF2B5EF4-FFF2-40B4-BE49-F238E27FC236}">
                <a16:creationId xmlns:a16="http://schemas.microsoft.com/office/drawing/2014/main" id="{DBE8E237-4BDA-1ED2-2CD9-7DF9A81EFCA1}"/>
              </a:ext>
            </a:extLst>
          </p:cNvPr>
          <p:cNvPicPr>
            <a:picLocks noChangeAspect="1"/>
          </p:cNvPicPr>
          <p:nvPr/>
        </p:nvPicPr>
        <p:blipFill>
          <a:blip r:embed="rId15"/>
          <a:stretch>
            <a:fillRect/>
          </a:stretch>
        </p:blipFill>
        <p:spPr>
          <a:xfrm>
            <a:off x="1067024" y="12831435"/>
            <a:ext cx="1467706" cy="1443039"/>
          </a:xfrm>
          <a:prstGeom prst="rect">
            <a:avLst/>
          </a:prstGeom>
        </p:spPr>
      </p:pic>
    </p:spTree>
    <p:extLst>
      <p:ext uri="{BB962C8B-B14F-4D97-AF65-F5344CB8AC3E}">
        <p14:creationId xmlns:p14="http://schemas.microsoft.com/office/powerpoint/2010/main" val="1115475818"/>
      </p:ext>
    </p:extLst>
  </p:cSld>
  <p:clrMapOvr>
    <a:masterClrMapping/>
  </p:clrMapOvr>
</p:sld>
</file>

<file path=ppt/theme/theme1.xml><?xml version="1.0" encoding="utf-8"?>
<a:theme xmlns:a="http://schemas.openxmlformats.org/drawingml/2006/main" name="Office Theme">
  <a:themeElements>
    <a:clrScheme name="CEC Body text">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12700" rIns="0" bIns="0" rtlCol="0">
        <a:spAutoFit/>
      </a:bodyPr>
      <a:lstStyle>
        <a:defPPr marL="12700" algn="l">
          <a:lnSpc>
            <a:spcPct val="100000"/>
          </a:lnSpc>
          <a:spcBef>
            <a:spcPts val="100"/>
          </a:spcBef>
          <a:defRPr sz="3000" b="1" spc="-85" dirty="0" smtClean="0">
            <a:solidFill>
              <a:srgbClr val="00A8A8"/>
            </a:solidFill>
            <a:latin typeface="Lato"/>
            <a:cs typeface="Lato"/>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1185</Words>
  <Application>Microsoft Office PowerPoint</Application>
  <PresentationFormat>Custom</PresentationFormat>
  <Paragraphs>171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Lato</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Dillon</dc:creator>
  <cp:lastModifiedBy>Katy Wadsworth</cp:lastModifiedBy>
  <cp:revision>13</cp:revision>
  <dcterms:created xsi:type="dcterms:W3CDTF">2020-04-16T08:53:31Z</dcterms:created>
  <dcterms:modified xsi:type="dcterms:W3CDTF">2023-12-04T12:31:08Z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2020-04-16T00:00:00Z</vt:filetime>
  </property>
  <property fmtid="{D5CDD505-2E9C-101B-9397-08002B2CF9AE}" pid="3" name="Creator">
    <vt:lpwstr>Adobe InDesign 15.0 (Macintosh)</vt:lpwstr>
  </property>
  <property fmtid="{D5CDD505-2E9C-101B-9397-08002B2CF9AE}" pid="4" name="LastSaved">
    <vt:filetime>2020-04-16T00:00:00Z</vt:filetime>
  </property>
</Properties>
</file>