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4" r:id="rId3"/>
    <p:sldId id="265" r:id="rId4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8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6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28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8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0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49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59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66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03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3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1D0DD-0913-4A1C-9047-C551606950F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5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1129" y="868714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83480" y="138847"/>
            <a:ext cx="276907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Module :Safety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83480" y="834428"/>
            <a:ext cx="2769079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690675" y="1056734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15" y="6509501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79562" y="7304674"/>
            <a:ext cx="6176513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43" y="940045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7381" y="834428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2898475" y="6561994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355677" y="6614445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6590" y="6596751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249411" y="6596751"/>
            <a:ext cx="380118" cy="48282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/>
          <a:srcRect l="52698" t="9176" r="1713" b="30864"/>
          <a:stretch/>
        </p:blipFill>
        <p:spPr>
          <a:xfrm>
            <a:off x="556485" y="7997251"/>
            <a:ext cx="310550" cy="38410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30" y="7576095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9"/>
          <a:srcRect b="34691"/>
          <a:stretch/>
        </p:blipFill>
        <p:spPr>
          <a:xfrm>
            <a:off x="448575" y="8312359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79562" y="5865962"/>
            <a:ext cx="615926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Learning outcome: I can identify rules to keep us safe. I can describe how to call 999 and explain why it is essential to follow instructions.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5443" y="138847"/>
            <a:ext cx="2505075" cy="581025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131601"/>
              </p:ext>
            </p:extLst>
          </p:nvPr>
        </p:nvGraphicFramePr>
        <p:xfrm>
          <a:off x="269822" y="1535141"/>
          <a:ext cx="6268999" cy="3466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7830">
                  <a:extLst>
                    <a:ext uri="{9D8B030D-6E8A-4147-A177-3AD203B41FA5}">
                      <a16:colId xmlns:a16="http://schemas.microsoft.com/office/drawing/2014/main" val="2110858509"/>
                    </a:ext>
                  </a:extLst>
                </a:gridCol>
                <a:gridCol w="2991169">
                  <a:extLst>
                    <a:ext uri="{9D8B030D-6E8A-4147-A177-3AD203B41FA5}">
                      <a16:colId xmlns:a16="http://schemas.microsoft.com/office/drawing/2014/main" val="848385918"/>
                    </a:ext>
                  </a:extLst>
                </a:gridCol>
              </a:tblGrid>
              <a:tr h="658067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Rule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Why is this essential?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408279"/>
                  </a:ext>
                </a:extLst>
              </a:tr>
              <a:tr h="8924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29008"/>
                  </a:ext>
                </a:extLst>
              </a:tr>
              <a:tr h="65806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744139"/>
                  </a:ext>
                </a:extLst>
              </a:tr>
              <a:tr h="1257539">
                <a:tc>
                  <a:txBody>
                    <a:bodyPr/>
                    <a:lstStyle/>
                    <a:p>
                      <a:r>
                        <a:rPr lang="en-GB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288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10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1129" y="868714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83480" y="138847"/>
            <a:ext cx="276907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Module :Safety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83480" y="834428"/>
            <a:ext cx="2769079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690675" y="1056734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15" y="6509501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79562" y="7304674"/>
            <a:ext cx="6176513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43" y="940045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7381" y="834428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2898475" y="6561994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355677" y="6614445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6590" y="6596751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249411" y="6596751"/>
            <a:ext cx="380118" cy="48282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/>
          <a:srcRect l="52698" t="9176" r="1713" b="30864"/>
          <a:stretch/>
        </p:blipFill>
        <p:spPr>
          <a:xfrm>
            <a:off x="556485" y="7997251"/>
            <a:ext cx="310550" cy="38410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30" y="7576095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9"/>
          <a:srcRect b="34691"/>
          <a:stretch/>
        </p:blipFill>
        <p:spPr>
          <a:xfrm>
            <a:off x="448575" y="8312359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69822" y="5162404"/>
            <a:ext cx="62690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Learning outcome: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5443" y="138847"/>
            <a:ext cx="2505075" cy="5810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29427" y="5237700"/>
            <a:ext cx="4623132" cy="102817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2922" y="1653761"/>
            <a:ext cx="3134459" cy="345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1129" y="868714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83480" y="138847"/>
            <a:ext cx="276907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Module :Safety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83480" y="834428"/>
            <a:ext cx="2769079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96815" y="6509501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79562" y="7304674"/>
            <a:ext cx="6176513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43" y="940045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7381" y="834428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2898475" y="6561994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355677" y="6614445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6590" y="6596751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249411" y="6596751"/>
            <a:ext cx="380118" cy="48282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/>
          <a:srcRect l="52698" t="9176" r="1713" b="30864"/>
          <a:stretch/>
        </p:blipFill>
        <p:spPr>
          <a:xfrm>
            <a:off x="556485" y="7997251"/>
            <a:ext cx="310550" cy="38410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30" y="7576095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9"/>
          <a:srcRect b="34691"/>
          <a:stretch/>
        </p:blipFill>
        <p:spPr>
          <a:xfrm>
            <a:off x="448575" y="8312359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69822" y="5162404"/>
            <a:ext cx="62690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Learning outcome: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5443" y="138847"/>
            <a:ext cx="2505075" cy="5810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5443" y="5386531"/>
            <a:ext cx="3964192" cy="88162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2922" y="1653761"/>
            <a:ext cx="3134459" cy="345640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75043" y="1439007"/>
            <a:ext cx="2600000" cy="5546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5485" y="5355405"/>
            <a:ext cx="1814637" cy="94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66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71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Jackie French</cp:lastModifiedBy>
  <cp:revision>51</cp:revision>
  <cp:lastPrinted>2021-01-15T14:23:56Z</cp:lastPrinted>
  <dcterms:created xsi:type="dcterms:W3CDTF">2017-01-31T20:47:30Z</dcterms:created>
  <dcterms:modified xsi:type="dcterms:W3CDTF">2021-02-24T12:18:00Z</dcterms:modified>
</cp:coreProperties>
</file>