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9" r:id="rId5"/>
    <p:sldMasterId id="2147483685" r:id="rId6"/>
    <p:sldMasterId id="2147483689" r:id="rId7"/>
  </p:sldMasterIdLst>
  <p:notesMasterIdLst>
    <p:notesMasterId r:id="rId16"/>
  </p:notesMasterIdLst>
  <p:sldIdLst>
    <p:sldId id="256" r:id="rId8"/>
    <p:sldId id="257" r:id="rId9"/>
    <p:sldId id="258" r:id="rId10"/>
    <p:sldId id="259" r:id="rId11"/>
    <p:sldId id="260" r:id="rId12"/>
    <p:sldId id="261" r:id="rId13"/>
    <p:sldId id="262" r:id="rId14"/>
    <p:sldId id="26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B1B6A4-D090-4B73-83E7-AAAE129FFD5D}" v="56" dt="2024-05-22T08:27:05.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32" autoAdjust="0"/>
  </p:normalViewPr>
  <p:slideViewPr>
    <p:cSldViewPr snapToGrid="0">
      <p:cViewPr varScale="1">
        <p:scale>
          <a:sx n="68" d="100"/>
          <a:sy n="68" d="100"/>
        </p:scale>
        <p:origin x="14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FE16F-0A55-4F8C-BA29-0B811F82A844}" type="datetimeFigureOut">
              <a:rPr lang="en-GB" smtClean="0"/>
              <a:t>26/01/2025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DC980-59CC-42BF-99B1-1BCF72B42CFD}" type="slidenum">
              <a:rPr lang="en-GB" smtClean="0"/>
              <a:t>‹#›</a:t>
            </a:fld>
            <a:endParaRPr lang="en-GB"/>
          </a:p>
        </p:txBody>
      </p:sp>
    </p:spTree>
    <p:extLst>
      <p:ext uri="{BB962C8B-B14F-4D97-AF65-F5344CB8AC3E}">
        <p14:creationId xmlns:p14="http://schemas.microsoft.com/office/powerpoint/2010/main" val="382359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this deck to introduce the Schools &amp; Families Programme to parents and carers. You may also want to invite parents/carers to complete a Family Maths activity with their children to get an idea of how the activities work.</a:t>
            </a:r>
          </a:p>
          <a:p>
            <a:endParaRPr lang="en-GB" dirty="0"/>
          </a:p>
          <a:p>
            <a:r>
              <a:rPr lang="en-GB" dirty="0"/>
              <a:t>Explain that the school has been selected to participate in National Numeracy’s Schools &amp; Families Programme for the next year. National Numeracy is an independent charity dedicated to helping everyone get on with numbers so they can get on with life. National Numeracy focus on empowering everyone to build their number confidence to fulfil their potential at work, home and school.</a:t>
            </a:r>
          </a:p>
          <a:p>
            <a:endParaRPr lang="en-GB" dirty="0"/>
          </a:p>
        </p:txBody>
      </p:sp>
      <p:sp>
        <p:nvSpPr>
          <p:cNvPr id="4" name="Slide Number Placeholder 3"/>
          <p:cNvSpPr>
            <a:spLocks noGrp="1"/>
          </p:cNvSpPr>
          <p:nvPr>
            <p:ph type="sldNum" sz="quarter" idx="5"/>
          </p:nvPr>
        </p:nvSpPr>
        <p:spPr/>
        <p:txBody>
          <a:bodyPr/>
          <a:lstStyle/>
          <a:p>
            <a:fld id="{0CADC980-59CC-42BF-99B1-1BCF72B42CFD}" type="slidenum">
              <a:rPr lang="en-GB" smtClean="0"/>
              <a:t>1</a:t>
            </a:fld>
            <a:endParaRPr lang="en-GB"/>
          </a:p>
        </p:txBody>
      </p:sp>
    </p:spTree>
    <p:extLst>
      <p:ext uri="{BB962C8B-B14F-4D97-AF65-F5344CB8AC3E}">
        <p14:creationId xmlns:p14="http://schemas.microsoft.com/office/powerpoint/2010/main" val="220158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aims of the Schools &amp; Families Programme. </a:t>
            </a:r>
          </a:p>
          <a:p>
            <a:endParaRPr lang="en-GB" dirty="0"/>
          </a:p>
          <a:p>
            <a:r>
              <a:rPr lang="en-GB" dirty="0"/>
              <a:t>Explain that there will be activities running through the year for staff, parents/carers and children. This is a whole school approach.</a:t>
            </a:r>
          </a:p>
        </p:txBody>
      </p:sp>
      <p:sp>
        <p:nvSpPr>
          <p:cNvPr id="4" name="Slide Number Placeholder 3"/>
          <p:cNvSpPr>
            <a:spLocks noGrp="1"/>
          </p:cNvSpPr>
          <p:nvPr>
            <p:ph type="sldNum" sz="quarter" idx="5"/>
          </p:nvPr>
        </p:nvSpPr>
        <p:spPr/>
        <p:txBody>
          <a:bodyPr/>
          <a:lstStyle/>
          <a:p>
            <a:fld id="{0CADC980-59CC-42BF-99B1-1BCF72B42CFD}" type="slidenum">
              <a:rPr lang="en-GB" smtClean="0"/>
              <a:t>2</a:t>
            </a:fld>
            <a:endParaRPr lang="en-GB"/>
          </a:p>
        </p:txBody>
      </p:sp>
    </p:spTree>
    <p:extLst>
      <p:ext uri="{BB962C8B-B14F-4D97-AF65-F5344CB8AC3E}">
        <p14:creationId xmlns:p14="http://schemas.microsoft.com/office/powerpoint/2010/main" val="368715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which classes/year groups will be bringing home Family Maths scrapbooks and activities. </a:t>
            </a:r>
          </a:p>
          <a:p>
            <a:endParaRPr lang="en-GB" dirty="0"/>
          </a:p>
          <a:p>
            <a:r>
              <a:rPr lang="en-GB" dirty="0"/>
              <a:t>The activities will help children and families to explore everyday maths together. They link the maths that children are learning at school with life outside.</a:t>
            </a:r>
          </a:p>
          <a:p>
            <a:endParaRPr lang="en-GB" dirty="0"/>
          </a:p>
          <a:p>
            <a:r>
              <a:rPr lang="en-GB" dirty="0"/>
              <a:t>You don’t need any special knowledge or equipment to work on the activities. Just talking about everyday maths can help develop children’s maths confidence.</a:t>
            </a:r>
          </a:p>
          <a:p>
            <a:endParaRPr lang="en-GB" dirty="0"/>
          </a:p>
          <a:p>
            <a:r>
              <a:rPr lang="en-GB" dirty="0"/>
              <a:t>You might like to take photos, draw pictures, write sums, or create diagrams in the scrapbooks it’s up to you.</a:t>
            </a:r>
          </a:p>
          <a:p>
            <a:endParaRPr lang="en-GB" dirty="0"/>
          </a:p>
          <a:p>
            <a:r>
              <a:rPr lang="en-GB" i="1" dirty="0"/>
              <a:t>It would be useful to have some example Family Maths activities printed out for parents to look at. Perhaps they could visit their child and complete an activity together.</a:t>
            </a:r>
          </a:p>
          <a:p>
            <a:endParaRPr lang="en-GB" i="1" dirty="0"/>
          </a:p>
          <a:p>
            <a:r>
              <a:rPr lang="en-GB" i="1" dirty="0"/>
              <a:t>Explain the space for family and child comments.</a:t>
            </a:r>
          </a:p>
          <a:p>
            <a:endParaRPr lang="en-GB" i="1" dirty="0"/>
          </a:p>
          <a:p>
            <a:r>
              <a:rPr lang="en-GB" i="1" dirty="0"/>
              <a:t>Make sure you share with parents the expectations around the activities. When will they be set? How often? When should scrapbooks be brought to school? What should parents do if they would like some help?</a:t>
            </a:r>
          </a:p>
          <a:p>
            <a:endParaRPr lang="en-GB" dirty="0"/>
          </a:p>
          <a:p>
            <a:endParaRPr lang="en-GB" dirty="0"/>
          </a:p>
        </p:txBody>
      </p:sp>
      <p:sp>
        <p:nvSpPr>
          <p:cNvPr id="4" name="Slide Number Placeholder 3"/>
          <p:cNvSpPr>
            <a:spLocks noGrp="1"/>
          </p:cNvSpPr>
          <p:nvPr>
            <p:ph type="sldNum" sz="quarter" idx="5"/>
          </p:nvPr>
        </p:nvSpPr>
        <p:spPr/>
        <p:txBody>
          <a:bodyPr/>
          <a:lstStyle/>
          <a:p>
            <a:fld id="{0CADC980-59CC-42BF-99B1-1BCF72B42CFD}" type="slidenum">
              <a:rPr lang="en-GB" smtClean="0"/>
              <a:t>3</a:t>
            </a:fld>
            <a:endParaRPr lang="en-GB"/>
          </a:p>
        </p:txBody>
      </p:sp>
    </p:spTree>
    <p:extLst>
      <p:ext uri="{BB962C8B-B14F-4D97-AF65-F5344CB8AC3E}">
        <p14:creationId xmlns:p14="http://schemas.microsoft.com/office/powerpoint/2010/main" val="1042791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these completed examples with parents and carers</a:t>
            </a:r>
          </a:p>
        </p:txBody>
      </p:sp>
      <p:sp>
        <p:nvSpPr>
          <p:cNvPr id="4" name="Slide Number Placeholder 3"/>
          <p:cNvSpPr>
            <a:spLocks noGrp="1"/>
          </p:cNvSpPr>
          <p:nvPr>
            <p:ph type="sldNum" sz="quarter" idx="5"/>
          </p:nvPr>
        </p:nvSpPr>
        <p:spPr/>
        <p:txBody>
          <a:bodyPr/>
          <a:lstStyle/>
          <a:p>
            <a:fld id="{0CADC980-59CC-42BF-99B1-1BCF72B42CFD}" type="slidenum">
              <a:rPr lang="en-GB" smtClean="0"/>
              <a:t>4</a:t>
            </a:fld>
            <a:endParaRPr lang="en-GB"/>
          </a:p>
        </p:txBody>
      </p:sp>
    </p:spTree>
    <p:extLst>
      <p:ext uri="{BB962C8B-B14F-4D97-AF65-F5344CB8AC3E}">
        <p14:creationId xmlns:p14="http://schemas.microsoft.com/office/powerpoint/2010/main" val="1023680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these completed examples with parents and carers</a:t>
            </a:r>
          </a:p>
        </p:txBody>
      </p:sp>
      <p:sp>
        <p:nvSpPr>
          <p:cNvPr id="4" name="Slide Number Placeholder 3"/>
          <p:cNvSpPr>
            <a:spLocks noGrp="1"/>
          </p:cNvSpPr>
          <p:nvPr>
            <p:ph type="sldNum" sz="quarter" idx="5"/>
          </p:nvPr>
        </p:nvSpPr>
        <p:spPr/>
        <p:txBody>
          <a:bodyPr/>
          <a:lstStyle/>
          <a:p>
            <a:fld id="{0CADC980-59CC-42BF-99B1-1BCF72B42CFD}" type="slidenum">
              <a:rPr lang="en-GB" smtClean="0"/>
              <a:t>5</a:t>
            </a:fld>
            <a:endParaRPr lang="en-GB"/>
          </a:p>
        </p:txBody>
      </p:sp>
    </p:spTree>
    <p:extLst>
      <p:ext uri="{BB962C8B-B14F-4D97-AF65-F5344CB8AC3E}">
        <p14:creationId xmlns:p14="http://schemas.microsoft.com/office/powerpoint/2010/main" val="3610924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these completed examples with parents and carers</a:t>
            </a:r>
          </a:p>
        </p:txBody>
      </p:sp>
      <p:sp>
        <p:nvSpPr>
          <p:cNvPr id="4" name="Slide Number Placeholder 3"/>
          <p:cNvSpPr>
            <a:spLocks noGrp="1"/>
          </p:cNvSpPr>
          <p:nvPr>
            <p:ph type="sldNum" sz="quarter" idx="5"/>
          </p:nvPr>
        </p:nvSpPr>
        <p:spPr/>
        <p:txBody>
          <a:bodyPr/>
          <a:lstStyle/>
          <a:p>
            <a:fld id="{0CADC980-59CC-42BF-99B1-1BCF72B42CFD}" type="slidenum">
              <a:rPr lang="en-GB" smtClean="0"/>
              <a:t>6</a:t>
            </a:fld>
            <a:endParaRPr lang="en-GB"/>
          </a:p>
        </p:txBody>
      </p:sp>
    </p:spTree>
    <p:extLst>
      <p:ext uri="{BB962C8B-B14F-4D97-AF65-F5344CB8AC3E}">
        <p14:creationId xmlns:p14="http://schemas.microsoft.com/office/powerpoint/2010/main" val="626428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these completed examples with parents and carers</a:t>
            </a:r>
          </a:p>
        </p:txBody>
      </p:sp>
      <p:sp>
        <p:nvSpPr>
          <p:cNvPr id="4" name="Slide Number Placeholder 3"/>
          <p:cNvSpPr>
            <a:spLocks noGrp="1"/>
          </p:cNvSpPr>
          <p:nvPr>
            <p:ph type="sldNum" sz="quarter" idx="5"/>
          </p:nvPr>
        </p:nvSpPr>
        <p:spPr/>
        <p:txBody>
          <a:bodyPr/>
          <a:lstStyle/>
          <a:p>
            <a:fld id="{0CADC980-59CC-42BF-99B1-1BCF72B42CFD}" type="slidenum">
              <a:rPr lang="en-GB" smtClean="0"/>
              <a:t>7</a:t>
            </a:fld>
            <a:endParaRPr lang="en-GB"/>
          </a:p>
        </p:txBody>
      </p:sp>
    </p:spTree>
    <p:extLst>
      <p:ext uri="{BB962C8B-B14F-4D97-AF65-F5344CB8AC3E}">
        <p14:creationId xmlns:p14="http://schemas.microsoft.com/office/powerpoint/2010/main" val="111142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information about the National Numeracy Challenge with parents/carers as a tool to use if they would like to improve their own numeracy skills and confidence.</a:t>
            </a:r>
          </a:p>
          <a:p>
            <a:endParaRPr lang="en-GB" dirty="0"/>
          </a:p>
          <a:p>
            <a:r>
              <a:rPr lang="en-GB" dirty="0"/>
              <a:t>We recommend printing out the poster so parents/carers can scan the QR code and register if </a:t>
            </a:r>
            <a:r>
              <a:rPr lang="en-GB"/>
              <a:t>they would like.</a:t>
            </a:r>
            <a:endParaRPr lang="en-GB" dirty="0"/>
          </a:p>
        </p:txBody>
      </p:sp>
      <p:sp>
        <p:nvSpPr>
          <p:cNvPr id="4" name="Slide Number Placeholder 3"/>
          <p:cNvSpPr>
            <a:spLocks noGrp="1"/>
          </p:cNvSpPr>
          <p:nvPr>
            <p:ph type="sldNum" sz="quarter" idx="5"/>
          </p:nvPr>
        </p:nvSpPr>
        <p:spPr/>
        <p:txBody>
          <a:bodyPr/>
          <a:lstStyle/>
          <a:p>
            <a:fld id="{0CADC980-59CC-42BF-99B1-1BCF72B42CFD}" type="slidenum">
              <a:rPr lang="en-GB" smtClean="0"/>
              <a:t>8</a:t>
            </a:fld>
            <a:endParaRPr lang="en-GB"/>
          </a:p>
        </p:txBody>
      </p:sp>
    </p:spTree>
    <p:extLst>
      <p:ext uri="{BB962C8B-B14F-4D97-AF65-F5344CB8AC3E}">
        <p14:creationId xmlns:p14="http://schemas.microsoft.com/office/powerpoint/2010/main" val="41666277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age imag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E1C893-40B7-8347-A83A-78D89AB9804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6096"/>
            <a:ext cx="9144000" cy="6851904"/>
          </a:xfrm>
          <a:prstGeom prst="rect">
            <a:avLst/>
          </a:prstGeom>
        </p:spPr>
      </p:pic>
      <p:sp>
        <p:nvSpPr>
          <p:cNvPr id="11" name="TextBox 10">
            <a:extLst>
              <a:ext uri="{FF2B5EF4-FFF2-40B4-BE49-F238E27FC236}">
                <a16:creationId xmlns:a16="http://schemas.microsoft.com/office/drawing/2014/main" id="{C82FEF2D-B050-B043-9D49-C2EEB9BD263C}"/>
              </a:ext>
            </a:extLst>
          </p:cNvPr>
          <p:cNvSpPr txBox="1"/>
          <p:nvPr/>
        </p:nvSpPr>
        <p:spPr>
          <a:xfrm>
            <a:off x="1039799" y="6365573"/>
            <a:ext cx="34884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err="1">
                <a:solidFill>
                  <a:schemeClr val="bg1"/>
                </a:solidFill>
                <a:latin typeface="Lato" panose="020F0502020204030203" pitchFamily="34" charset="77"/>
              </a:rPr>
              <a:t>nationalnumeracy.org.uk</a:t>
            </a:r>
            <a:endParaRPr lang="en-GB" sz="1200" b="0" i="0">
              <a:solidFill>
                <a:schemeClr val="bg1"/>
              </a:solidFill>
              <a:latin typeface="Lato" panose="020F0502020204030203" pitchFamily="34" charset="77"/>
            </a:endParaRPr>
          </a:p>
        </p:txBody>
      </p:sp>
      <p:sp>
        <p:nvSpPr>
          <p:cNvPr id="14" name="Text Placeholder 4">
            <a:extLst>
              <a:ext uri="{FF2B5EF4-FFF2-40B4-BE49-F238E27FC236}">
                <a16:creationId xmlns:a16="http://schemas.microsoft.com/office/drawing/2014/main" id="{693367D9-5732-C540-9657-B1324726E0E5}"/>
              </a:ext>
            </a:extLst>
          </p:cNvPr>
          <p:cNvSpPr>
            <a:spLocks noGrp="1"/>
          </p:cNvSpPr>
          <p:nvPr>
            <p:ph type="body" sz="quarter" idx="11" hasCustomPrompt="1"/>
          </p:nvPr>
        </p:nvSpPr>
        <p:spPr>
          <a:xfrm>
            <a:off x="1011143" y="5190186"/>
            <a:ext cx="5716332" cy="1088436"/>
          </a:xfrm>
          <a:prstGeom prst="rect">
            <a:avLst/>
          </a:prstGeom>
        </p:spPr>
        <p:txBody>
          <a:bodyPr anchor="t"/>
          <a:lstStyle>
            <a:lvl1pPr marL="0" indent="0">
              <a:spcBef>
                <a:spcPts val="0"/>
              </a:spcBef>
              <a:buFontTx/>
              <a:buNone/>
              <a:defRPr sz="3200" b="1">
                <a:solidFill>
                  <a:schemeClr val="bg1"/>
                </a:solidFill>
                <a:latin typeface="+mj-lt"/>
                <a:cs typeface="Rubik Medium" panose="020B0604020202020204" charset="-79"/>
              </a:defRPr>
            </a:lvl1pPr>
          </a:lstStyle>
          <a:p>
            <a:pPr fontAlgn="b"/>
            <a:r>
              <a:rPr lang="en-GB" baseline="0">
                <a:solidFill>
                  <a:schemeClr val="bg1"/>
                </a:solidFill>
              </a:rPr>
              <a:t>Click to edit two line Master headline</a:t>
            </a:r>
          </a:p>
        </p:txBody>
      </p:sp>
      <p:sp>
        <p:nvSpPr>
          <p:cNvPr id="15" name="Text Placeholder 2">
            <a:extLst>
              <a:ext uri="{FF2B5EF4-FFF2-40B4-BE49-F238E27FC236}">
                <a16:creationId xmlns:a16="http://schemas.microsoft.com/office/drawing/2014/main" id="{F2116D76-5560-C74A-88D5-2AFA36405B80}"/>
              </a:ext>
            </a:extLst>
          </p:cNvPr>
          <p:cNvSpPr>
            <a:spLocks noGrp="1"/>
          </p:cNvSpPr>
          <p:nvPr>
            <p:ph type="body" sz="quarter" idx="10" hasCustomPrompt="1"/>
          </p:nvPr>
        </p:nvSpPr>
        <p:spPr>
          <a:xfrm>
            <a:off x="1024022" y="4372377"/>
            <a:ext cx="5932016" cy="724634"/>
          </a:xfrm>
          <a:prstGeom prst="rect">
            <a:avLst/>
          </a:prstGeom>
        </p:spPr>
        <p:txBody>
          <a:bodyPr anchor="b"/>
          <a:lstStyle>
            <a:lvl1pPr>
              <a:spcBef>
                <a:spcPts val="0"/>
              </a:spcBef>
              <a:buFontTx/>
              <a:buNone/>
              <a:defRPr sz="1800" b="0" i="0">
                <a:solidFill>
                  <a:schemeClr val="bg1"/>
                </a:solidFill>
                <a:latin typeface="Lato" panose="020F0502020204030203" pitchFamily="34" charset="77"/>
              </a:defRPr>
            </a:lvl1pPr>
          </a:lstStyle>
          <a:p>
            <a:r>
              <a:rPr lang="en-US" sz="1800" baseline="0">
                <a:solidFill>
                  <a:schemeClr val="bg1"/>
                </a:solidFill>
                <a:latin typeface="Lato" panose="020F0502020204030203" pitchFamily="34" charset="77"/>
              </a:rPr>
              <a:t>Click to edit two line subhead for name and date </a:t>
            </a:r>
            <a:endParaRPr lang="en-GB" sz="1800" baseline="0">
              <a:solidFill>
                <a:schemeClr val="bg1"/>
              </a:solidFill>
              <a:latin typeface="Lato" panose="020F0502020204030203" pitchFamily="34" charset="77"/>
            </a:endParaRPr>
          </a:p>
        </p:txBody>
      </p:sp>
    </p:spTree>
    <p:extLst>
      <p:ext uri="{BB962C8B-B14F-4D97-AF65-F5344CB8AC3E}">
        <p14:creationId xmlns:p14="http://schemas.microsoft.com/office/powerpoint/2010/main" val="422822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page 4: Blu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86882F-7751-E745-A0E0-21618A66CAA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048"/>
            <a:ext cx="9144000" cy="6851904"/>
          </a:xfrm>
          <a:prstGeom prst="rect">
            <a:avLst/>
          </a:prstGeom>
        </p:spPr>
      </p:pic>
      <p:pic>
        <p:nvPicPr>
          <p:cNvPr id="9" name="Picture 8">
            <a:extLst>
              <a:ext uri="{FF2B5EF4-FFF2-40B4-BE49-F238E27FC236}">
                <a16:creationId xmlns:a16="http://schemas.microsoft.com/office/drawing/2014/main" id="{8DC5D3FE-5F92-2947-A252-508875477D1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6096"/>
            <a:ext cx="9144000" cy="6851904"/>
          </a:xfrm>
          <a:prstGeom prst="rect">
            <a:avLst/>
          </a:prstGeom>
        </p:spPr>
      </p:pic>
      <p:sp>
        <p:nvSpPr>
          <p:cNvPr id="16" name="Text Placeholder 2">
            <a:extLst>
              <a:ext uri="{FF2B5EF4-FFF2-40B4-BE49-F238E27FC236}">
                <a16:creationId xmlns:a16="http://schemas.microsoft.com/office/drawing/2014/main" id="{14AFD549-9755-3741-AAEB-9CDECD162E0E}"/>
              </a:ext>
            </a:extLst>
          </p:cNvPr>
          <p:cNvSpPr>
            <a:spLocks noGrp="1"/>
          </p:cNvSpPr>
          <p:nvPr>
            <p:ph type="body" sz="quarter" idx="10" hasCustomPrompt="1"/>
          </p:nvPr>
        </p:nvSpPr>
        <p:spPr>
          <a:xfrm>
            <a:off x="1030461" y="3770488"/>
            <a:ext cx="5932016" cy="978794"/>
          </a:xfrm>
          <a:prstGeom prst="rect">
            <a:avLst/>
          </a:prstGeom>
        </p:spPr>
        <p:txBody>
          <a:bodyPr anchor="t"/>
          <a:lstStyle>
            <a:lvl1pPr>
              <a:spcBef>
                <a:spcPts val="0"/>
              </a:spcBef>
              <a:buFontTx/>
              <a:buNone/>
              <a:defRPr sz="1800" b="0" i="0">
                <a:solidFill>
                  <a:schemeClr val="bg1"/>
                </a:solidFill>
                <a:latin typeface="Lato" panose="020F0502020204030203" pitchFamily="34" charset="77"/>
              </a:defRPr>
            </a:lvl1pPr>
          </a:lstStyle>
          <a:p>
            <a:r>
              <a:rPr lang="en-US" baseline="0">
                <a:solidFill>
                  <a:schemeClr val="bg1"/>
                </a:solidFill>
              </a:rPr>
              <a:t>Click to edit two line title number</a:t>
            </a:r>
            <a:endParaRPr lang="en-GB" baseline="0">
              <a:solidFill>
                <a:schemeClr val="bg1"/>
              </a:solidFill>
            </a:endParaRPr>
          </a:p>
        </p:txBody>
      </p:sp>
      <p:sp>
        <p:nvSpPr>
          <p:cNvPr id="17" name="Text Placeholder 4">
            <a:extLst>
              <a:ext uri="{FF2B5EF4-FFF2-40B4-BE49-F238E27FC236}">
                <a16:creationId xmlns:a16="http://schemas.microsoft.com/office/drawing/2014/main" id="{3925EB98-BBF6-9549-B356-4BB02E10C005}"/>
              </a:ext>
            </a:extLst>
          </p:cNvPr>
          <p:cNvSpPr>
            <a:spLocks noGrp="1"/>
          </p:cNvSpPr>
          <p:nvPr>
            <p:ph type="body" sz="quarter" idx="11" hasCustomPrompt="1"/>
          </p:nvPr>
        </p:nvSpPr>
        <p:spPr>
          <a:xfrm>
            <a:off x="1030461" y="1586204"/>
            <a:ext cx="5716332" cy="1987420"/>
          </a:xfrm>
          <a:prstGeom prst="rect">
            <a:avLst/>
          </a:prstGeom>
        </p:spPr>
        <p:txBody>
          <a:bodyPr anchor="b"/>
          <a:lstStyle>
            <a:lvl1pPr marL="0" indent="0">
              <a:spcBef>
                <a:spcPts val="0"/>
              </a:spcBef>
              <a:buFontTx/>
              <a:buNone/>
              <a:defRPr sz="3200" b="1">
                <a:solidFill>
                  <a:schemeClr val="bg1"/>
                </a:solidFill>
                <a:latin typeface="+mj-lt"/>
                <a:cs typeface="Rubik Medium" panose="02000604000000020004" pitchFamily="2" charset="-79"/>
              </a:defRPr>
            </a:lvl1pPr>
          </a:lstStyle>
          <a:p>
            <a:pPr fontAlgn="b"/>
            <a:r>
              <a:rPr lang="en-GB" baseline="0">
                <a:solidFill>
                  <a:schemeClr val="bg1"/>
                </a:solidFill>
              </a:rPr>
              <a:t>Click to edit four line Master headline</a:t>
            </a:r>
          </a:p>
        </p:txBody>
      </p:sp>
      <p:sp>
        <p:nvSpPr>
          <p:cNvPr id="18" name="TextBox 17">
            <a:extLst>
              <a:ext uri="{FF2B5EF4-FFF2-40B4-BE49-F238E27FC236}">
                <a16:creationId xmlns:a16="http://schemas.microsoft.com/office/drawing/2014/main" id="{31A2D9B7-9B77-0144-B130-8E5F18831B45}"/>
              </a:ext>
            </a:extLst>
          </p:cNvPr>
          <p:cNvSpPr txBox="1"/>
          <p:nvPr/>
        </p:nvSpPr>
        <p:spPr>
          <a:xfrm>
            <a:off x="1030461" y="6365573"/>
            <a:ext cx="34884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err="1">
                <a:solidFill>
                  <a:schemeClr val="bg1"/>
                </a:solidFill>
                <a:latin typeface="Lato" panose="020F0502020204030203" pitchFamily="34" charset="77"/>
              </a:rPr>
              <a:t>nationalnumeracy.org.uk</a:t>
            </a:r>
            <a:endParaRPr lang="en-GB" sz="1200" b="0" i="0">
              <a:solidFill>
                <a:schemeClr val="bg1"/>
              </a:solidFill>
              <a:latin typeface="Lato" panose="020F0502020204030203" pitchFamily="34" charset="77"/>
            </a:endParaRPr>
          </a:p>
        </p:txBody>
      </p:sp>
    </p:spTree>
    <p:extLst>
      <p:ext uri="{BB962C8B-B14F-4D97-AF65-F5344CB8AC3E}">
        <p14:creationId xmlns:p14="http://schemas.microsoft.com/office/powerpoint/2010/main" val="274144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BF54EF-01C5-5C42-9309-AFEB34E315C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6096"/>
            <a:ext cx="9144000" cy="6851904"/>
          </a:xfrm>
          <a:prstGeom prst="rect">
            <a:avLst/>
          </a:prstGeom>
        </p:spPr>
      </p:pic>
      <p:sp>
        <p:nvSpPr>
          <p:cNvPr id="19" name="Text Placeholder 2">
            <a:extLst>
              <a:ext uri="{FF2B5EF4-FFF2-40B4-BE49-F238E27FC236}">
                <a16:creationId xmlns:a16="http://schemas.microsoft.com/office/drawing/2014/main" id="{D1645992-B796-C641-8113-65A33B683481}"/>
              </a:ext>
            </a:extLst>
          </p:cNvPr>
          <p:cNvSpPr>
            <a:spLocks noGrp="1"/>
          </p:cNvSpPr>
          <p:nvPr>
            <p:ph type="body" sz="quarter" idx="10" hasCustomPrompt="1"/>
          </p:nvPr>
        </p:nvSpPr>
        <p:spPr>
          <a:xfrm>
            <a:off x="1030461" y="3770488"/>
            <a:ext cx="5932016" cy="978794"/>
          </a:xfrm>
          <a:prstGeom prst="rect">
            <a:avLst/>
          </a:prstGeom>
        </p:spPr>
        <p:txBody>
          <a:bodyPr anchor="t"/>
          <a:lstStyle>
            <a:lvl1pPr>
              <a:spcBef>
                <a:spcPts val="0"/>
              </a:spcBef>
              <a:buFontTx/>
              <a:buNone/>
              <a:defRPr sz="1800" b="0" i="0">
                <a:solidFill>
                  <a:schemeClr val="bg1"/>
                </a:solidFill>
                <a:latin typeface="Lato" panose="020F0502020204030203" pitchFamily="34" charset="77"/>
              </a:defRPr>
            </a:lvl1pPr>
          </a:lstStyle>
          <a:p>
            <a:r>
              <a:rPr lang="en-US" baseline="0">
                <a:solidFill>
                  <a:schemeClr val="bg1"/>
                </a:solidFill>
              </a:rPr>
              <a:t>Click to edit two line title number</a:t>
            </a:r>
            <a:endParaRPr lang="en-GB" baseline="0">
              <a:solidFill>
                <a:schemeClr val="bg1"/>
              </a:solidFill>
            </a:endParaRPr>
          </a:p>
        </p:txBody>
      </p:sp>
      <p:sp>
        <p:nvSpPr>
          <p:cNvPr id="20" name="Text Placeholder 4">
            <a:extLst>
              <a:ext uri="{FF2B5EF4-FFF2-40B4-BE49-F238E27FC236}">
                <a16:creationId xmlns:a16="http://schemas.microsoft.com/office/drawing/2014/main" id="{E3A0C40B-7639-2E4B-A183-DC41E1BDB464}"/>
              </a:ext>
            </a:extLst>
          </p:cNvPr>
          <p:cNvSpPr>
            <a:spLocks noGrp="1"/>
          </p:cNvSpPr>
          <p:nvPr>
            <p:ph type="body" sz="quarter" idx="11" hasCustomPrompt="1"/>
          </p:nvPr>
        </p:nvSpPr>
        <p:spPr>
          <a:xfrm>
            <a:off x="1030461" y="1586204"/>
            <a:ext cx="5716332" cy="1987420"/>
          </a:xfrm>
          <a:prstGeom prst="rect">
            <a:avLst/>
          </a:prstGeom>
        </p:spPr>
        <p:txBody>
          <a:bodyPr anchor="b"/>
          <a:lstStyle>
            <a:lvl1pPr marL="0" indent="0">
              <a:spcBef>
                <a:spcPts val="0"/>
              </a:spcBef>
              <a:buFontTx/>
              <a:buNone/>
              <a:defRPr sz="3200" b="1">
                <a:solidFill>
                  <a:schemeClr val="bg1"/>
                </a:solidFill>
                <a:latin typeface="+mj-lt"/>
                <a:cs typeface="Rubik Medium" panose="02000604000000020004" pitchFamily="2" charset="-79"/>
              </a:defRPr>
            </a:lvl1pPr>
          </a:lstStyle>
          <a:p>
            <a:pPr fontAlgn="b"/>
            <a:r>
              <a:rPr lang="en-GB" baseline="0">
                <a:solidFill>
                  <a:schemeClr val="bg1"/>
                </a:solidFill>
              </a:rPr>
              <a:t>Click to edit four line Master headline</a:t>
            </a:r>
          </a:p>
        </p:txBody>
      </p:sp>
      <p:sp>
        <p:nvSpPr>
          <p:cNvPr id="21" name="TextBox 20">
            <a:extLst>
              <a:ext uri="{FF2B5EF4-FFF2-40B4-BE49-F238E27FC236}">
                <a16:creationId xmlns:a16="http://schemas.microsoft.com/office/drawing/2014/main" id="{9A6AA144-FEFB-FE4A-BCFB-9CE49BB188CF}"/>
              </a:ext>
            </a:extLst>
          </p:cNvPr>
          <p:cNvSpPr txBox="1"/>
          <p:nvPr/>
        </p:nvSpPr>
        <p:spPr>
          <a:xfrm>
            <a:off x="1030461" y="6365573"/>
            <a:ext cx="34884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err="1">
                <a:solidFill>
                  <a:schemeClr val="bg1"/>
                </a:solidFill>
                <a:latin typeface="Lato" panose="020F0502020204030203" pitchFamily="34" charset="77"/>
              </a:rPr>
              <a:t>nationalnumeracy.org.uk</a:t>
            </a:r>
            <a:endParaRPr lang="en-GB" sz="1200" b="0" i="0">
              <a:solidFill>
                <a:schemeClr val="bg1"/>
              </a:solidFill>
              <a:latin typeface="Lato" panose="020F0502020204030203" pitchFamily="34" charset="77"/>
            </a:endParaRPr>
          </a:p>
        </p:txBody>
      </p:sp>
    </p:spTree>
    <p:extLst>
      <p:ext uri="{BB962C8B-B14F-4D97-AF65-F5344CB8AC3E}">
        <p14:creationId xmlns:p14="http://schemas.microsoft.com/office/powerpoint/2010/main" val="2389135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page text only 2 columns (with number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4A49528-58E2-7F43-9B0B-08D5E45545D2}"/>
              </a:ext>
            </a:extLst>
          </p:cNvPr>
          <p:cNvSpPr>
            <a:spLocks noGrp="1"/>
          </p:cNvSpPr>
          <p:nvPr>
            <p:ph type="body" sz="quarter" idx="11" hasCustomPrompt="1"/>
          </p:nvPr>
        </p:nvSpPr>
        <p:spPr>
          <a:xfrm>
            <a:off x="503238" y="1484313"/>
            <a:ext cx="8137525" cy="377825"/>
          </a:xfrm>
          <a:prstGeom prst="rect">
            <a:avLst/>
          </a:prstGeom>
        </p:spPr>
        <p:txBody>
          <a:bodyPr/>
          <a:lstStyle>
            <a:lvl1pPr>
              <a:buFontTx/>
              <a:buNone/>
              <a:defRPr sz="1600" b="1">
                <a:solidFill>
                  <a:srgbClr val="951B81"/>
                </a:solidFill>
                <a:latin typeface="+mj-lt"/>
                <a:cs typeface="Rubik Medium" panose="02000604000000020004" pitchFamily="2" charset="-79"/>
              </a:defRPr>
            </a:lvl1pPr>
          </a:lstStyle>
          <a:p>
            <a:pPr lvl="0"/>
            <a:r>
              <a:rPr lang="en-GB"/>
              <a:t>Content page text only 2 columns (with falling numbers)</a:t>
            </a:r>
          </a:p>
        </p:txBody>
      </p:sp>
      <p:sp>
        <p:nvSpPr>
          <p:cNvPr id="8" name="Text Placeholder 7">
            <a:extLst>
              <a:ext uri="{FF2B5EF4-FFF2-40B4-BE49-F238E27FC236}">
                <a16:creationId xmlns:a16="http://schemas.microsoft.com/office/drawing/2014/main" id="{F075854F-B7E5-414C-8B72-6C8CB7A020B9}"/>
              </a:ext>
            </a:extLst>
          </p:cNvPr>
          <p:cNvSpPr>
            <a:spLocks noGrp="1"/>
          </p:cNvSpPr>
          <p:nvPr>
            <p:ph type="body" sz="quarter" idx="12" hasCustomPrompt="1"/>
          </p:nvPr>
        </p:nvSpPr>
        <p:spPr>
          <a:xfrm>
            <a:off x="4751388" y="1952625"/>
            <a:ext cx="3889375" cy="3599089"/>
          </a:xfrm>
          <a:prstGeom prst="rect">
            <a:avLst/>
          </a:prstGeom>
        </p:spPr>
        <p:txBody>
          <a:bodyPr/>
          <a:lstStyle>
            <a:lvl1pPr marL="0">
              <a:buFontTx/>
              <a:buNone/>
              <a:defRPr sz="1500" b="0" i="0">
                <a:solidFill>
                  <a:srgbClr val="951B81"/>
                </a:solidFill>
                <a:latin typeface="Lato" panose="020F0502020204030203" pitchFamily="34" charset="77"/>
              </a:defRPr>
            </a:lvl1pPr>
            <a:lvl2pPr marL="0">
              <a:buFontTx/>
              <a:buNone/>
              <a:defRPr sz="1200" b="1" i="0" baseline="0">
                <a:latin typeface="Lato" panose="020F0502020204030203" pitchFamily="34" charset="77"/>
              </a:defRPr>
            </a:lvl2pPr>
            <a:lvl3pPr marL="0">
              <a:buFontTx/>
              <a:buNone/>
              <a:defRPr sz="1200" b="0" i="0">
                <a:latin typeface="Lato" panose="020F0502020204030203" pitchFamily="34" charset="77"/>
              </a:defRPr>
            </a:lvl3pPr>
            <a:lvl4pPr marL="180000" indent="180000">
              <a:buFont typeface="Arial" panose="020B0604020202020204" pitchFamily="34" charset="0"/>
              <a:buChar char="•"/>
              <a:defRPr sz="1200" b="0" i="0">
                <a:latin typeface="Lato" panose="020F0502020204030203" pitchFamily="34" charset="77"/>
              </a:defRPr>
            </a:lvl4pPr>
            <a:lvl5pPr>
              <a:buFontTx/>
              <a:buNone/>
              <a:defRPr sz="1000">
                <a:latin typeface="Lato" panose="020F0502020204030203" pitchFamily="34" charset="77"/>
              </a:defRPr>
            </a:lvl5pPr>
          </a:lstStyle>
          <a:p>
            <a:pPr lvl="0"/>
            <a:r>
              <a:rPr lang="en-GB"/>
              <a:t>Use bold heading for single line main title</a:t>
            </a:r>
          </a:p>
          <a:p>
            <a:pPr lvl="1"/>
            <a:r>
              <a:rPr lang="en-GB"/>
              <a:t>Use text heading for single line secondary titles</a:t>
            </a:r>
          </a:p>
          <a:p>
            <a:pPr lvl="2"/>
            <a:r>
              <a:rPr lang="en-GB"/>
              <a:t>Use body text for running text in paragraphs, with line breaks between </a:t>
            </a:r>
          </a:p>
          <a:p>
            <a:pPr lvl="3"/>
            <a:r>
              <a:rPr lang="en-GB"/>
              <a:t>Use bullet text for illustrative points</a:t>
            </a:r>
          </a:p>
        </p:txBody>
      </p:sp>
      <p:sp>
        <p:nvSpPr>
          <p:cNvPr id="6" name="Text Placeholder 7">
            <a:extLst>
              <a:ext uri="{FF2B5EF4-FFF2-40B4-BE49-F238E27FC236}">
                <a16:creationId xmlns:a16="http://schemas.microsoft.com/office/drawing/2014/main" id="{1B9D5547-FF25-4168-A37A-DBDAB6D95B76}"/>
              </a:ext>
            </a:extLst>
          </p:cNvPr>
          <p:cNvSpPr>
            <a:spLocks noGrp="1"/>
          </p:cNvSpPr>
          <p:nvPr>
            <p:ph type="body" sz="quarter" idx="13" hasCustomPrompt="1"/>
          </p:nvPr>
        </p:nvSpPr>
        <p:spPr>
          <a:xfrm>
            <a:off x="503238" y="1952625"/>
            <a:ext cx="3889375" cy="3599089"/>
          </a:xfrm>
          <a:prstGeom prst="rect">
            <a:avLst/>
          </a:prstGeom>
        </p:spPr>
        <p:txBody>
          <a:bodyPr/>
          <a:lstStyle>
            <a:lvl1pPr marL="0">
              <a:buFontTx/>
              <a:buNone/>
              <a:defRPr sz="1500" b="0" i="0">
                <a:solidFill>
                  <a:srgbClr val="951B81"/>
                </a:solidFill>
                <a:latin typeface="Lato" panose="020F0502020204030203" pitchFamily="34" charset="77"/>
              </a:defRPr>
            </a:lvl1pPr>
            <a:lvl2pPr marL="0">
              <a:buFontTx/>
              <a:buNone/>
              <a:defRPr sz="1200" b="1" i="0" baseline="0">
                <a:latin typeface="Lato" panose="020F0502020204030203" pitchFamily="34" charset="77"/>
              </a:defRPr>
            </a:lvl2pPr>
            <a:lvl3pPr marL="0" marR="0" indent="-228600" algn="l" defTabSz="914400" rtl="0" eaLnBrk="1" fontAlgn="auto" latinLnBrk="0" hangingPunct="1">
              <a:lnSpc>
                <a:spcPct val="90000"/>
              </a:lnSpc>
              <a:spcBef>
                <a:spcPts val="500"/>
              </a:spcBef>
              <a:spcAft>
                <a:spcPts val="0"/>
              </a:spcAft>
              <a:buClrTx/>
              <a:buSzTx/>
              <a:buFontTx/>
              <a:buNone/>
              <a:tabLst/>
              <a:defRPr sz="1200" b="0" i="0">
                <a:latin typeface="Lato" panose="020F0502020204030203" pitchFamily="34" charset="77"/>
              </a:defRPr>
            </a:lvl3pPr>
            <a:lvl4pPr marL="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sz="1200" b="0" i="0">
                <a:latin typeface="Lato" panose="020F0502020204030203" pitchFamily="34" charset="77"/>
              </a:defRPr>
            </a:lvl4pPr>
            <a:lvl5pPr>
              <a:buFontTx/>
              <a:buNone/>
              <a:defRPr sz="1000">
                <a:latin typeface="Lato" panose="020F0502020204030203" pitchFamily="34" charset="77"/>
              </a:defRPr>
            </a:lvl5pPr>
          </a:lstStyle>
          <a:p>
            <a:pPr lvl="0"/>
            <a:r>
              <a:rPr lang="en-GB"/>
              <a:t>Click here to edit text</a:t>
            </a:r>
          </a:p>
          <a:p>
            <a:pPr lvl="1"/>
            <a:r>
              <a:rPr lang="en-GB"/>
              <a:t>Subheading font style</a:t>
            </a:r>
          </a:p>
          <a:p>
            <a:pPr marL="0" marR="0" lvl="2" indent="-228600" algn="l" defTabSz="914400" rtl="0" eaLnBrk="1" fontAlgn="auto" latinLnBrk="0" hangingPunct="1">
              <a:lnSpc>
                <a:spcPct val="90000"/>
              </a:lnSpc>
              <a:spcBef>
                <a:spcPts val="500"/>
              </a:spcBef>
              <a:spcAft>
                <a:spcPts val="0"/>
              </a:spcAft>
              <a:buClrTx/>
              <a:buSzTx/>
              <a:buFontTx/>
              <a:buNone/>
              <a:tabLst/>
              <a:defRPr/>
            </a:pPr>
            <a:r>
              <a:rPr lang="en-GB"/>
              <a:t>Lorem </a:t>
            </a:r>
            <a:r>
              <a:rPr lang="en-GB" err="1"/>
              <a:t>impsem</a:t>
            </a:r>
            <a:r>
              <a:rPr lang="en-GB"/>
              <a:t> sample text here as body text for paragraphs of running text Lorem </a:t>
            </a:r>
            <a:r>
              <a:rPr lang="en-GB" err="1"/>
              <a:t>impsem</a:t>
            </a:r>
            <a:r>
              <a:rPr lang="en-GB"/>
              <a:t> sample text here as body text for paragraphs of running text Lorem </a:t>
            </a:r>
            <a:r>
              <a:rPr lang="en-GB" err="1"/>
              <a:t>impsem</a:t>
            </a:r>
            <a:r>
              <a:rPr lang="en-GB"/>
              <a:t> sample text here as body text for paragraphs of running text Lorem </a:t>
            </a:r>
            <a:r>
              <a:rPr lang="en-GB" err="1"/>
              <a:t>impsem</a:t>
            </a:r>
            <a:r>
              <a:rPr lang="en-GB"/>
              <a:t> sample text here as body text for paragraphs of running text Lorem </a:t>
            </a:r>
            <a:r>
              <a:rPr lang="en-GB" err="1"/>
              <a:t>impsem</a:t>
            </a:r>
            <a:r>
              <a:rPr lang="en-GB"/>
              <a:t> sample text here as body text for paragraphs of running text</a:t>
            </a:r>
          </a:p>
          <a:p>
            <a:pPr marL="180000" marR="0" lvl="3" indent="18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a:t>Pull out point of interest in bullet text</a:t>
            </a:r>
          </a:p>
          <a:p>
            <a:pPr lvl="3"/>
            <a:endParaRPr lang="en-GB"/>
          </a:p>
        </p:txBody>
      </p:sp>
    </p:spTree>
    <p:extLst>
      <p:ext uri="{BB962C8B-B14F-4D97-AF65-F5344CB8AC3E}">
        <p14:creationId xmlns:p14="http://schemas.microsoft.com/office/powerpoint/2010/main" val="3617424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age text &amp; image (with number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CB16B8F5-C767-6E4F-B69D-6DAE3E323744}"/>
              </a:ext>
            </a:extLst>
          </p:cNvPr>
          <p:cNvSpPr>
            <a:spLocks noGrp="1"/>
          </p:cNvSpPr>
          <p:nvPr>
            <p:ph type="body" sz="quarter" idx="11" hasCustomPrompt="1"/>
          </p:nvPr>
        </p:nvSpPr>
        <p:spPr>
          <a:xfrm>
            <a:off x="503238" y="1484313"/>
            <a:ext cx="8137525" cy="377825"/>
          </a:xfrm>
          <a:prstGeom prst="rect">
            <a:avLst/>
          </a:prstGeom>
        </p:spPr>
        <p:txBody>
          <a:bodyPr/>
          <a:lstStyle>
            <a:lvl1pPr>
              <a:buFontTx/>
              <a:buNone/>
              <a:defRPr sz="1600" b="1">
                <a:solidFill>
                  <a:srgbClr val="951B81"/>
                </a:solidFill>
                <a:latin typeface="+mj-lt"/>
                <a:cs typeface="Rubik Medium" panose="02000604000000020004" pitchFamily="2" charset="-79"/>
              </a:defRPr>
            </a:lvl1pPr>
          </a:lstStyle>
          <a:p>
            <a:pPr lvl="0"/>
            <a:r>
              <a:rPr lang="en-GB"/>
              <a:t>Content page text &amp; image (with falling numbers)</a:t>
            </a:r>
          </a:p>
        </p:txBody>
      </p:sp>
      <p:sp>
        <p:nvSpPr>
          <p:cNvPr id="6" name="Picture Placeholder 5">
            <a:extLst>
              <a:ext uri="{FF2B5EF4-FFF2-40B4-BE49-F238E27FC236}">
                <a16:creationId xmlns:a16="http://schemas.microsoft.com/office/drawing/2014/main" id="{C1860C10-8CD6-1849-8771-10A2DC6E3438}"/>
              </a:ext>
            </a:extLst>
          </p:cNvPr>
          <p:cNvSpPr>
            <a:spLocks noGrp="1"/>
          </p:cNvSpPr>
          <p:nvPr>
            <p:ph type="pic" sz="quarter" idx="12"/>
          </p:nvPr>
        </p:nvSpPr>
        <p:spPr>
          <a:xfrm>
            <a:off x="4751388" y="1952625"/>
            <a:ext cx="3889375" cy="3948113"/>
          </a:xfrm>
          <a:prstGeom prst="rect">
            <a:avLst/>
          </a:prstGeom>
        </p:spPr>
        <p:txBody>
          <a:bodyPr/>
          <a:lstStyle>
            <a:lvl1pPr>
              <a:buNone/>
              <a:defRPr b="0" i="0">
                <a:latin typeface="Lato" panose="020F0502020204030203" pitchFamily="34" charset="77"/>
              </a:defRPr>
            </a:lvl1pPr>
          </a:lstStyle>
          <a:p>
            <a:r>
              <a:rPr lang="en-US"/>
              <a:t>Click icon to add picture</a:t>
            </a:r>
            <a:endParaRPr lang="en-GB"/>
          </a:p>
        </p:txBody>
      </p:sp>
      <p:sp>
        <p:nvSpPr>
          <p:cNvPr id="5" name="Text Placeholder 7">
            <a:extLst>
              <a:ext uri="{FF2B5EF4-FFF2-40B4-BE49-F238E27FC236}">
                <a16:creationId xmlns:a16="http://schemas.microsoft.com/office/drawing/2014/main" id="{84A1174E-92FB-4493-8632-78A8509A333C}"/>
              </a:ext>
            </a:extLst>
          </p:cNvPr>
          <p:cNvSpPr>
            <a:spLocks noGrp="1"/>
          </p:cNvSpPr>
          <p:nvPr>
            <p:ph type="body" sz="quarter" idx="13" hasCustomPrompt="1"/>
          </p:nvPr>
        </p:nvSpPr>
        <p:spPr>
          <a:xfrm>
            <a:off x="503238" y="1952625"/>
            <a:ext cx="3889375" cy="3599089"/>
          </a:xfrm>
          <a:prstGeom prst="rect">
            <a:avLst/>
          </a:prstGeom>
        </p:spPr>
        <p:txBody>
          <a:bodyPr/>
          <a:lstStyle>
            <a:lvl1pPr marL="0">
              <a:buFontTx/>
              <a:buNone/>
              <a:defRPr sz="1500" b="0" i="0">
                <a:solidFill>
                  <a:srgbClr val="951B81"/>
                </a:solidFill>
                <a:latin typeface="Lato" panose="020F0502020204030203" pitchFamily="34" charset="77"/>
              </a:defRPr>
            </a:lvl1pPr>
            <a:lvl2pPr marL="0">
              <a:buFontTx/>
              <a:buNone/>
              <a:defRPr sz="1200" b="1" i="0" baseline="0">
                <a:latin typeface="Lato" panose="020F0502020204030203" pitchFamily="34" charset="77"/>
              </a:defRPr>
            </a:lvl2pPr>
            <a:lvl3pPr marL="0" marR="0" indent="-228600" algn="l" defTabSz="914400" rtl="0" eaLnBrk="1" fontAlgn="auto" latinLnBrk="0" hangingPunct="1">
              <a:lnSpc>
                <a:spcPct val="90000"/>
              </a:lnSpc>
              <a:spcBef>
                <a:spcPts val="500"/>
              </a:spcBef>
              <a:spcAft>
                <a:spcPts val="0"/>
              </a:spcAft>
              <a:buClrTx/>
              <a:buSzTx/>
              <a:buFontTx/>
              <a:buNone/>
              <a:tabLst/>
              <a:defRPr sz="1200" b="0" i="0">
                <a:latin typeface="Lato" panose="020F0502020204030203" pitchFamily="34" charset="77"/>
              </a:defRPr>
            </a:lvl3pPr>
            <a:lvl4pPr marL="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sz="1200" b="0" i="0">
                <a:latin typeface="Lato" panose="020F0502020204030203" pitchFamily="34" charset="77"/>
              </a:defRPr>
            </a:lvl4pPr>
            <a:lvl5pPr>
              <a:buFontTx/>
              <a:buNone/>
              <a:defRPr sz="1000">
                <a:latin typeface="Lato" panose="020F0502020204030203" pitchFamily="34" charset="77"/>
              </a:defRPr>
            </a:lvl5pPr>
          </a:lstStyle>
          <a:p>
            <a:pPr lvl="0"/>
            <a:r>
              <a:rPr lang="en-GB"/>
              <a:t>Click here to edit text</a:t>
            </a:r>
          </a:p>
          <a:p>
            <a:pPr lvl="1"/>
            <a:r>
              <a:rPr lang="en-GB"/>
              <a:t>Subheading font style</a:t>
            </a:r>
          </a:p>
          <a:p>
            <a:pPr marL="0" marR="0" lvl="2" indent="-228600" algn="l" defTabSz="914400" rtl="0" eaLnBrk="1" fontAlgn="auto" latinLnBrk="0" hangingPunct="1">
              <a:lnSpc>
                <a:spcPct val="90000"/>
              </a:lnSpc>
              <a:spcBef>
                <a:spcPts val="500"/>
              </a:spcBef>
              <a:spcAft>
                <a:spcPts val="0"/>
              </a:spcAft>
              <a:buClrTx/>
              <a:buSzTx/>
              <a:buFontTx/>
              <a:buNone/>
              <a:tabLst/>
              <a:defRPr/>
            </a:pPr>
            <a:r>
              <a:rPr lang="en-GB"/>
              <a:t>Lorem </a:t>
            </a:r>
            <a:r>
              <a:rPr lang="en-GB" err="1"/>
              <a:t>impsem</a:t>
            </a:r>
            <a:r>
              <a:rPr lang="en-GB"/>
              <a:t> sample text here as body text for paragraphs of running text Lorem </a:t>
            </a:r>
            <a:r>
              <a:rPr lang="en-GB" err="1"/>
              <a:t>impsem</a:t>
            </a:r>
            <a:r>
              <a:rPr lang="en-GB"/>
              <a:t> sample text here as body text for paragraphs of running text Lorem </a:t>
            </a:r>
            <a:r>
              <a:rPr lang="en-GB" err="1"/>
              <a:t>impsem</a:t>
            </a:r>
            <a:r>
              <a:rPr lang="en-GB"/>
              <a:t> sample text here as body text for paragraphs of running text Lorem </a:t>
            </a:r>
            <a:r>
              <a:rPr lang="en-GB" err="1"/>
              <a:t>impsem</a:t>
            </a:r>
            <a:r>
              <a:rPr lang="en-GB"/>
              <a:t> sample text here as body text for paragraphs of running text Lorem </a:t>
            </a:r>
            <a:r>
              <a:rPr lang="en-GB" err="1"/>
              <a:t>impsem</a:t>
            </a:r>
            <a:r>
              <a:rPr lang="en-GB"/>
              <a:t> sample text here as body text for paragraphs of running text</a:t>
            </a:r>
          </a:p>
          <a:p>
            <a:pPr marL="180000" marR="0" lvl="3" indent="18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a:t>Pull out point of interest in bullet text</a:t>
            </a:r>
          </a:p>
          <a:p>
            <a:pPr lvl="3"/>
            <a:endParaRPr lang="en-GB"/>
          </a:p>
        </p:txBody>
      </p:sp>
    </p:spTree>
    <p:extLst>
      <p:ext uri="{BB962C8B-B14F-4D97-AF65-F5344CB8AC3E}">
        <p14:creationId xmlns:p14="http://schemas.microsoft.com/office/powerpoint/2010/main" val="3692237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page text &amp; graph (with number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8CE9AAFD-C723-6940-A73B-DE2E1FC36903}"/>
              </a:ext>
            </a:extLst>
          </p:cNvPr>
          <p:cNvSpPr>
            <a:spLocks noGrp="1"/>
          </p:cNvSpPr>
          <p:nvPr>
            <p:ph type="body" sz="quarter" idx="11" hasCustomPrompt="1"/>
          </p:nvPr>
        </p:nvSpPr>
        <p:spPr>
          <a:xfrm>
            <a:off x="503238" y="1484313"/>
            <a:ext cx="8137525" cy="377825"/>
          </a:xfrm>
          <a:prstGeom prst="rect">
            <a:avLst/>
          </a:prstGeom>
        </p:spPr>
        <p:txBody>
          <a:bodyPr/>
          <a:lstStyle>
            <a:lvl1pPr>
              <a:buFontTx/>
              <a:buNone/>
              <a:defRPr sz="1600" b="1">
                <a:solidFill>
                  <a:srgbClr val="951B81"/>
                </a:solidFill>
                <a:latin typeface="+mj-lt"/>
                <a:cs typeface="Rubik Medium" panose="02000604000000020004" pitchFamily="2" charset="-79"/>
              </a:defRPr>
            </a:lvl1pPr>
          </a:lstStyle>
          <a:p>
            <a:pPr lvl="0"/>
            <a:r>
              <a:rPr lang="en-GB"/>
              <a:t>Content page text &amp; graph (with falling numbers)</a:t>
            </a:r>
          </a:p>
        </p:txBody>
      </p:sp>
      <p:sp>
        <p:nvSpPr>
          <p:cNvPr id="16" name="Chart Placeholder 15">
            <a:extLst>
              <a:ext uri="{FF2B5EF4-FFF2-40B4-BE49-F238E27FC236}">
                <a16:creationId xmlns:a16="http://schemas.microsoft.com/office/drawing/2014/main" id="{22AF58A2-F6AD-F347-8E72-F97A5FB38AC9}"/>
              </a:ext>
            </a:extLst>
          </p:cNvPr>
          <p:cNvSpPr>
            <a:spLocks noGrp="1"/>
          </p:cNvSpPr>
          <p:nvPr>
            <p:ph type="chart" sz="quarter" idx="12" hasCustomPrompt="1"/>
          </p:nvPr>
        </p:nvSpPr>
        <p:spPr>
          <a:xfrm>
            <a:off x="4751388" y="1952625"/>
            <a:ext cx="3889375" cy="3875802"/>
          </a:xfrm>
          <a:prstGeom prst="rect">
            <a:avLst/>
          </a:prstGeom>
        </p:spPr>
        <p:txBody>
          <a:bodyPr/>
          <a:lstStyle>
            <a:lvl1pPr>
              <a:buFontTx/>
              <a:buNone/>
              <a:defRPr sz="1000" b="1" i="0" baseline="0">
                <a:solidFill>
                  <a:srgbClr val="951B81"/>
                </a:solidFill>
                <a:latin typeface="Lato" panose="020F0502020204030203" pitchFamily="34" charset="77"/>
              </a:defRPr>
            </a:lvl1pPr>
          </a:lstStyle>
          <a:p>
            <a:r>
              <a:rPr lang="en-GB"/>
              <a:t>Chart title</a:t>
            </a:r>
          </a:p>
        </p:txBody>
      </p:sp>
      <p:sp>
        <p:nvSpPr>
          <p:cNvPr id="5" name="Text Placeholder 7">
            <a:extLst>
              <a:ext uri="{FF2B5EF4-FFF2-40B4-BE49-F238E27FC236}">
                <a16:creationId xmlns:a16="http://schemas.microsoft.com/office/drawing/2014/main" id="{9D20FE03-CB2E-49DD-8F86-5C25B774D029}"/>
              </a:ext>
            </a:extLst>
          </p:cNvPr>
          <p:cNvSpPr>
            <a:spLocks noGrp="1"/>
          </p:cNvSpPr>
          <p:nvPr>
            <p:ph type="body" sz="quarter" idx="13" hasCustomPrompt="1"/>
          </p:nvPr>
        </p:nvSpPr>
        <p:spPr>
          <a:xfrm>
            <a:off x="503238" y="1952625"/>
            <a:ext cx="3889375" cy="3599089"/>
          </a:xfrm>
          <a:prstGeom prst="rect">
            <a:avLst/>
          </a:prstGeom>
        </p:spPr>
        <p:txBody>
          <a:bodyPr/>
          <a:lstStyle>
            <a:lvl1pPr marL="0">
              <a:buFontTx/>
              <a:buNone/>
              <a:defRPr sz="1500" b="0" i="0">
                <a:solidFill>
                  <a:srgbClr val="951B81"/>
                </a:solidFill>
                <a:latin typeface="Lato" panose="020F0502020204030203" pitchFamily="34" charset="77"/>
              </a:defRPr>
            </a:lvl1pPr>
            <a:lvl2pPr marL="0">
              <a:buFontTx/>
              <a:buNone/>
              <a:defRPr sz="1200" b="1" i="0" baseline="0">
                <a:latin typeface="Lato" panose="020F0502020204030203" pitchFamily="34" charset="77"/>
              </a:defRPr>
            </a:lvl2pPr>
            <a:lvl3pPr marL="0" marR="0" indent="-228600" algn="l" defTabSz="914400" rtl="0" eaLnBrk="1" fontAlgn="auto" latinLnBrk="0" hangingPunct="1">
              <a:lnSpc>
                <a:spcPct val="90000"/>
              </a:lnSpc>
              <a:spcBef>
                <a:spcPts val="500"/>
              </a:spcBef>
              <a:spcAft>
                <a:spcPts val="0"/>
              </a:spcAft>
              <a:buClrTx/>
              <a:buSzTx/>
              <a:buFontTx/>
              <a:buNone/>
              <a:tabLst/>
              <a:defRPr sz="1200" b="0" i="0">
                <a:latin typeface="Lato" panose="020F0502020204030203" pitchFamily="34" charset="77"/>
              </a:defRPr>
            </a:lvl3pPr>
            <a:lvl4pPr marL="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sz="1200" b="0" i="0">
                <a:latin typeface="Lato" panose="020F0502020204030203" pitchFamily="34" charset="77"/>
              </a:defRPr>
            </a:lvl4pPr>
            <a:lvl5pPr>
              <a:buFontTx/>
              <a:buNone/>
              <a:defRPr sz="1000">
                <a:latin typeface="Lato" panose="020F0502020204030203" pitchFamily="34" charset="77"/>
              </a:defRPr>
            </a:lvl5pPr>
          </a:lstStyle>
          <a:p>
            <a:pPr lvl="0"/>
            <a:r>
              <a:rPr lang="en-GB"/>
              <a:t>Click here to edit text</a:t>
            </a:r>
          </a:p>
          <a:p>
            <a:pPr lvl="1"/>
            <a:r>
              <a:rPr lang="en-GB"/>
              <a:t>Subheading font style</a:t>
            </a:r>
          </a:p>
          <a:p>
            <a:pPr marL="0" marR="0" lvl="2" indent="-228600" algn="l" defTabSz="914400" rtl="0" eaLnBrk="1" fontAlgn="auto" latinLnBrk="0" hangingPunct="1">
              <a:lnSpc>
                <a:spcPct val="90000"/>
              </a:lnSpc>
              <a:spcBef>
                <a:spcPts val="500"/>
              </a:spcBef>
              <a:spcAft>
                <a:spcPts val="0"/>
              </a:spcAft>
              <a:buClrTx/>
              <a:buSzTx/>
              <a:buFontTx/>
              <a:buNone/>
              <a:tabLst/>
              <a:defRPr/>
            </a:pPr>
            <a:r>
              <a:rPr lang="en-GB"/>
              <a:t>Lorem </a:t>
            </a:r>
            <a:r>
              <a:rPr lang="en-GB" err="1"/>
              <a:t>impsem</a:t>
            </a:r>
            <a:r>
              <a:rPr lang="en-GB"/>
              <a:t> sample text here as body text for paragraphs of running text Lorem </a:t>
            </a:r>
            <a:r>
              <a:rPr lang="en-GB" err="1"/>
              <a:t>impsem</a:t>
            </a:r>
            <a:r>
              <a:rPr lang="en-GB"/>
              <a:t> sample text here as body text for paragraphs of running text Lorem </a:t>
            </a:r>
            <a:r>
              <a:rPr lang="en-GB" err="1"/>
              <a:t>impsem</a:t>
            </a:r>
            <a:r>
              <a:rPr lang="en-GB"/>
              <a:t> sample text here as body text for paragraphs of running text Lorem </a:t>
            </a:r>
            <a:r>
              <a:rPr lang="en-GB" err="1"/>
              <a:t>impsem</a:t>
            </a:r>
            <a:r>
              <a:rPr lang="en-GB"/>
              <a:t> sample text here as body text for paragraphs of running text Lorem </a:t>
            </a:r>
            <a:r>
              <a:rPr lang="en-GB" err="1"/>
              <a:t>impsem</a:t>
            </a:r>
            <a:r>
              <a:rPr lang="en-GB"/>
              <a:t> sample text here as body text for paragraphs of running text</a:t>
            </a:r>
          </a:p>
          <a:p>
            <a:pPr marL="180000" marR="0" lvl="3" indent="18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a:t>Pull out point of interest in bullet text</a:t>
            </a:r>
          </a:p>
          <a:p>
            <a:pPr lvl="3"/>
            <a:endParaRPr lang="en-GB"/>
          </a:p>
        </p:txBody>
      </p:sp>
    </p:spTree>
    <p:extLst>
      <p:ext uri="{BB962C8B-B14F-4D97-AF65-F5344CB8AC3E}">
        <p14:creationId xmlns:p14="http://schemas.microsoft.com/office/powerpoint/2010/main" val="3356633357"/>
      </p:ext>
    </p:extLst>
  </p:cSld>
  <p:clrMapOvr>
    <a:masterClrMapping/>
  </p:clrMapOvr>
  <p:extLst>
    <p:ext uri="{DCECCB84-F9BA-43D5-87BE-67443E8EF086}">
      <p15:sldGuideLst xmlns:p15="http://schemas.microsoft.com/office/powerpoint/2012/main">
        <p15:guide id="1" pos="299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page text only 2 columns (no number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4A49528-58E2-7F43-9B0B-08D5E45545D2}"/>
              </a:ext>
            </a:extLst>
          </p:cNvPr>
          <p:cNvSpPr>
            <a:spLocks noGrp="1"/>
          </p:cNvSpPr>
          <p:nvPr>
            <p:ph type="body" sz="quarter" idx="11" hasCustomPrompt="1"/>
          </p:nvPr>
        </p:nvSpPr>
        <p:spPr>
          <a:xfrm>
            <a:off x="503238" y="1484313"/>
            <a:ext cx="8137525" cy="377825"/>
          </a:xfrm>
          <a:prstGeom prst="rect">
            <a:avLst/>
          </a:prstGeom>
        </p:spPr>
        <p:txBody>
          <a:bodyPr/>
          <a:lstStyle>
            <a:lvl1pPr>
              <a:buFontTx/>
              <a:buNone/>
              <a:defRPr sz="1600" b="1">
                <a:solidFill>
                  <a:srgbClr val="951B81"/>
                </a:solidFill>
                <a:latin typeface="+mj-lt"/>
                <a:cs typeface="Rubik Medium" panose="02000604000000020004" pitchFamily="2" charset="-79"/>
              </a:defRPr>
            </a:lvl1pPr>
          </a:lstStyle>
          <a:p>
            <a:pPr lvl="0"/>
            <a:r>
              <a:rPr lang="en-GB"/>
              <a:t>Content page text only with 2 columns (without falling numbers)</a:t>
            </a:r>
          </a:p>
        </p:txBody>
      </p:sp>
      <p:sp>
        <p:nvSpPr>
          <p:cNvPr id="6" name="Text Placeholder 7">
            <a:extLst>
              <a:ext uri="{FF2B5EF4-FFF2-40B4-BE49-F238E27FC236}">
                <a16:creationId xmlns:a16="http://schemas.microsoft.com/office/drawing/2014/main" id="{AF612E35-03C5-FD44-9399-C973E2DC03C5}"/>
              </a:ext>
            </a:extLst>
          </p:cNvPr>
          <p:cNvSpPr>
            <a:spLocks noGrp="1"/>
          </p:cNvSpPr>
          <p:nvPr>
            <p:ph type="body" sz="quarter" idx="12" hasCustomPrompt="1"/>
          </p:nvPr>
        </p:nvSpPr>
        <p:spPr>
          <a:xfrm>
            <a:off x="4751388" y="1952625"/>
            <a:ext cx="3889375" cy="3599089"/>
          </a:xfrm>
          <a:prstGeom prst="rect">
            <a:avLst/>
          </a:prstGeom>
        </p:spPr>
        <p:txBody>
          <a:bodyPr/>
          <a:lstStyle>
            <a:lvl1pPr marL="0">
              <a:buFontTx/>
              <a:buNone/>
              <a:defRPr sz="1500" b="0" i="0">
                <a:solidFill>
                  <a:srgbClr val="951B81"/>
                </a:solidFill>
                <a:latin typeface="Lato" panose="020F0502020204030203" pitchFamily="34" charset="77"/>
              </a:defRPr>
            </a:lvl1pPr>
            <a:lvl2pPr marL="0">
              <a:buFontTx/>
              <a:buNone/>
              <a:defRPr sz="1200" b="1" i="0" baseline="0">
                <a:latin typeface="Lato" panose="020F0502020204030203" pitchFamily="34" charset="77"/>
              </a:defRPr>
            </a:lvl2pPr>
            <a:lvl3pPr marL="0">
              <a:buFontTx/>
              <a:buNone/>
              <a:defRPr sz="1200" b="0" i="0">
                <a:latin typeface="Lato" panose="020F0502020204030203" pitchFamily="34" charset="77"/>
              </a:defRPr>
            </a:lvl3pPr>
            <a:lvl4pPr marL="180000" indent="180000">
              <a:buFont typeface="Arial" panose="020B0604020202020204" pitchFamily="34" charset="0"/>
              <a:buChar char="•"/>
              <a:defRPr sz="1200" b="0" i="0">
                <a:latin typeface="Lato" panose="020F0502020204030203" pitchFamily="34" charset="77"/>
              </a:defRPr>
            </a:lvl4pPr>
            <a:lvl5pPr>
              <a:buFontTx/>
              <a:buNone/>
              <a:defRPr sz="1000">
                <a:latin typeface="Lato" panose="020F0502020204030203" pitchFamily="34" charset="77"/>
              </a:defRPr>
            </a:lvl5pPr>
          </a:lstStyle>
          <a:p>
            <a:pPr lvl="0"/>
            <a:r>
              <a:rPr lang="en-GB"/>
              <a:t>Click to edit text</a:t>
            </a:r>
          </a:p>
          <a:p>
            <a:pPr lvl="1"/>
            <a:r>
              <a:rPr lang="en-GB"/>
              <a:t>Use text heading for single line secondary titles</a:t>
            </a:r>
          </a:p>
          <a:p>
            <a:pPr lvl="2"/>
            <a:r>
              <a:rPr lang="en-GB"/>
              <a:t>Use body text for running text in paragraphs, with line breaks between </a:t>
            </a:r>
          </a:p>
          <a:p>
            <a:pPr lvl="3"/>
            <a:r>
              <a:rPr lang="en-GB"/>
              <a:t>Use bullet text for illustrative points</a:t>
            </a:r>
          </a:p>
        </p:txBody>
      </p:sp>
      <p:sp>
        <p:nvSpPr>
          <p:cNvPr id="4" name="Text Placeholder 7">
            <a:extLst>
              <a:ext uri="{FF2B5EF4-FFF2-40B4-BE49-F238E27FC236}">
                <a16:creationId xmlns:a16="http://schemas.microsoft.com/office/drawing/2014/main" id="{02674EA2-EAF8-C641-B326-BCF522061527}"/>
              </a:ext>
            </a:extLst>
          </p:cNvPr>
          <p:cNvSpPr>
            <a:spLocks noGrp="1"/>
          </p:cNvSpPr>
          <p:nvPr>
            <p:ph type="body" sz="quarter" idx="13" hasCustomPrompt="1"/>
          </p:nvPr>
        </p:nvSpPr>
        <p:spPr>
          <a:xfrm>
            <a:off x="503238" y="1952625"/>
            <a:ext cx="3889375" cy="3599089"/>
          </a:xfrm>
          <a:prstGeom prst="rect">
            <a:avLst/>
          </a:prstGeom>
        </p:spPr>
        <p:txBody>
          <a:bodyPr/>
          <a:lstStyle>
            <a:lvl1pPr marL="0">
              <a:buFontTx/>
              <a:buNone/>
              <a:defRPr sz="1500" b="0" i="0">
                <a:solidFill>
                  <a:srgbClr val="951B81"/>
                </a:solidFill>
                <a:latin typeface="Lato" panose="020F0502020204030203" pitchFamily="34" charset="77"/>
              </a:defRPr>
            </a:lvl1pPr>
            <a:lvl2pPr marL="0">
              <a:buFontTx/>
              <a:buNone/>
              <a:defRPr sz="1200" b="1" i="0" baseline="0">
                <a:latin typeface="Lato" panose="020F0502020204030203" pitchFamily="34" charset="77"/>
              </a:defRPr>
            </a:lvl2pPr>
            <a:lvl3pPr marL="0" marR="0" indent="-228600" algn="l" defTabSz="914400" rtl="0" eaLnBrk="1" fontAlgn="auto" latinLnBrk="0" hangingPunct="1">
              <a:lnSpc>
                <a:spcPct val="90000"/>
              </a:lnSpc>
              <a:spcBef>
                <a:spcPts val="500"/>
              </a:spcBef>
              <a:spcAft>
                <a:spcPts val="0"/>
              </a:spcAft>
              <a:buClrTx/>
              <a:buSzTx/>
              <a:buFontTx/>
              <a:buNone/>
              <a:tabLst/>
              <a:defRPr sz="1200" b="0" i="0">
                <a:latin typeface="Lato" panose="020F0502020204030203" pitchFamily="34" charset="77"/>
              </a:defRPr>
            </a:lvl3pPr>
            <a:lvl4pPr marL="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sz="1200" b="0" i="0">
                <a:latin typeface="Lato" panose="020F0502020204030203" pitchFamily="34" charset="77"/>
              </a:defRPr>
            </a:lvl4pPr>
            <a:lvl5pPr>
              <a:buFontTx/>
              <a:buNone/>
              <a:defRPr sz="1000">
                <a:latin typeface="Lato" panose="020F0502020204030203" pitchFamily="34" charset="77"/>
              </a:defRPr>
            </a:lvl5pPr>
          </a:lstStyle>
          <a:p>
            <a:pPr lvl="0"/>
            <a:r>
              <a:rPr lang="en-GB"/>
              <a:t>Click here to edit text</a:t>
            </a:r>
          </a:p>
          <a:p>
            <a:pPr lvl="1"/>
            <a:r>
              <a:rPr lang="en-GB"/>
              <a:t>Subheading font style</a:t>
            </a:r>
          </a:p>
          <a:p>
            <a:pPr marL="0" marR="0" lvl="2" indent="-228600" algn="l" defTabSz="914400" rtl="0" eaLnBrk="1" fontAlgn="auto" latinLnBrk="0" hangingPunct="1">
              <a:lnSpc>
                <a:spcPct val="90000"/>
              </a:lnSpc>
              <a:spcBef>
                <a:spcPts val="500"/>
              </a:spcBef>
              <a:spcAft>
                <a:spcPts val="0"/>
              </a:spcAft>
              <a:buClrTx/>
              <a:buSzTx/>
              <a:buFontTx/>
              <a:buNone/>
              <a:tabLst/>
              <a:defRPr/>
            </a:pPr>
            <a:r>
              <a:rPr lang="en-GB"/>
              <a:t>Lorem </a:t>
            </a:r>
            <a:r>
              <a:rPr lang="en-GB" err="1"/>
              <a:t>impsem</a:t>
            </a:r>
            <a:r>
              <a:rPr lang="en-GB"/>
              <a:t> sample text here as body text for paragraphs of running text Lorem </a:t>
            </a:r>
            <a:r>
              <a:rPr lang="en-GB" err="1"/>
              <a:t>impsem</a:t>
            </a:r>
            <a:r>
              <a:rPr lang="en-GB"/>
              <a:t> sample text here as body text for paragraphs of running text Lorem </a:t>
            </a:r>
            <a:r>
              <a:rPr lang="en-GB" err="1"/>
              <a:t>impsem</a:t>
            </a:r>
            <a:r>
              <a:rPr lang="en-GB"/>
              <a:t> sample text here as body text for paragraphs of running text Lorem </a:t>
            </a:r>
            <a:r>
              <a:rPr lang="en-GB" err="1"/>
              <a:t>impsem</a:t>
            </a:r>
            <a:r>
              <a:rPr lang="en-GB"/>
              <a:t> sample text here as body text for paragraphs of running text Lorem </a:t>
            </a:r>
            <a:r>
              <a:rPr lang="en-GB" err="1"/>
              <a:t>impsem</a:t>
            </a:r>
            <a:r>
              <a:rPr lang="en-GB"/>
              <a:t> sample text here as body text for paragraphs of running text</a:t>
            </a:r>
          </a:p>
          <a:p>
            <a:pPr marL="180000" marR="0" lvl="3" indent="18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a:t>Pull out point of interest in bullet text</a:t>
            </a:r>
          </a:p>
          <a:p>
            <a:pPr lvl="3"/>
            <a:endParaRPr lang="en-GB"/>
          </a:p>
        </p:txBody>
      </p:sp>
    </p:spTree>
    <p:extLst>
      <p:ext uri="{BB962C8B-B14F-4D97-AF65-F5344CB8AC3E}">
        <p14:creationId xmlns:p14="http://schemas.microsoft.com/office/powerpoint/2010/main" val="1087135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page text &amp; image (no number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CB16B8F5-C767-6E4F-B69D-6DAE3E323744}"/>
              </a:ext>
            </a:extLst>
          </p:cNvPr>
          <p:cNvSpPr>
            <a:spLocks noGrp="1"/>
          </p:cNvSpPr>
          <p:nvPr>
            <p:ph type="body" sz="quarter" idx="11" hasCustomPrompt="1"/>
          </p:nvPr>
        </p:nvSpPr>
        <p:spPr>
          <a:xfrm>
            <a:off x="503238" y="1484313"/>
            <a:ext cx="8137525" cy="377825"/>
          </a:xfrm>
          <a:prstGeom prst="rect">
            <a:avLst/>
          </a:prstGeom>
        </p:spPr>
        <p:txBody>
          <a:bodyPr/>
          <a:lstStyle>
            <a:lvl1pPr>
              <a:buFontTx/>
              <a:buNone/>
              <a:defRPr sz="1600" b="1">
                <a:solidFill>
                  <a:srgbClr val="951B81"/>
                </a:solidFill>
                <a:latin typeface="+mj-lt"/>
                <a:cs typeface="Rubik Medium" panose="02000604000000020004" pitchFamily="2" charset="-79"/>
              </a:defRPr>
            </a:lvl1pPr>
          </a:lstStyle>
          <a:p>
            <a:pPr lvl="0"/>
            <a:r>
              <a:rPr lang="en-GB"/>
              <a:t>Content page text &amp; image (without falling numbers)</a:t>
            </a:r>
          </a:p>
        </p:txBody>
      </p:sp>
      <p:sp>
        <p:nvSpPr>
          <p:cNvPr id="6" name="Picture Placeholder 5">
            <a:extLst>
              <a:ext uri="{FF2B5EF4-FFF2-40B4-BE49-F238E27FC236}">
                <a16:creationId xmlns:a16="http://schemas.microsoft.com/office/drawing/2014/main" id="{C1860C10-8CD6-1849-8771-10A2DC6E3438}"/>
              </a:ext>
            </a:extLst>
          </p:cNvPr>
          <p:cNvSpPr>
            <a:spLocks noGrp="1"/>
          </p:cNvSpPr>
          <p:nvPr>
            <p:ph type="pic" sz="quarter" idx="12"/>
          </p:nvPr>
        </p:nvSpPr>
        <p:spPr>
          <a:xfrm>
            <a:off x="4751388" y="1952625"/>
            <a:ext cx="3889375" cy="3948113"/>
          </a:xfrm>
          <a:prstGeom prst="rect">
            <a:avLst/>
          </a:prstGeom>
        </p:spPr>
        <p:txBody>
          <a:bodyPr/>
          <a:lstStyle>
            <a:lvl1pPr>
              <a:buNone/>
              <a:defRPr b="0" i="0">
                <a:latin typeface="Lato" panose="020F0502020204030203" pitchFamily="34" charset="77"/>
              </a:defRPr>
            </a:lvl1pPr>
          </a:lstStyle>
          <a:p>
            <a:r>
              <a:rPr lang="en-US"/>
              <a:t>Click icon to add picture</a:t>
            </a:r>
            <a:endParaRPr lang="en-GB"/>
          </a:p>
        </p:txBody>
      </p:sp>
      <p:sp>
        <p:nvSpPr>
          <p:cNvPr id="5" name="Text Placeholder 7">
            <a:extLst>
              <a:ext uri="{FF2B5EF4-FFF2-40B4-BE49-F238E27FC236}">
                <a16:creationId xmlns:a16="http://schemas.microsoft.com/office/drawing/2014/main" id="{5F4F4E01-3089-4C6E-A520-0CC70D660322}"/>
              </a:ext>
            </a:extLst>
          </p:cNvPr>
          <p:cNvSpPr>
            <a:spLocks noGrp="1"/>
          </p:cNvSpPr>
          <p:nvPr>
            <p:ph type="body" sz="quarter" idx="13" hasCustomPrompt="1"/>
          </p:nvPr>
        </p:nvSpPr>
        <p:spPr>
          <a:xfrm>
            <a:off x="503238" y="1952625"/>
            <a:ext cx="3889375" cy="3599089"/>
          </a:xfrm>
          <a:prstGeom prst="rect">
            <a:avLst/>
          </a:prstGeom>
        </p:spPr>
        <p:txBody>
          <a:bodyPr/>
          <a:lstStyle>
            <a:lvl1pPr marL="0">
              <a:buFontTx/>
              <a:buNone/>
              <a:defRPr sz="1500" b="0" i="0">
                <a:solidFill>
                  <a:srgbClr val="951B81"/>
                </a:solidFill>
                <a:latin typeface="Lato" panose="020F0502020204030203" pitchFamily="34" charset="77"/>
              </a:defRPr>
            </a:lvl1pPr>
            <a:lvl2pPr marL="0">
              <a:buFontTx/>
              <a:buNone/>
              <a:defRPr sz="1200" b="1" i="0" baseline="0">
                <a:latin typeface="Lato" panose="020F0502020204030203" pitchFamily="34" charset="77"/>
              </a:defRPr>
            </a:lvl2pPr>
            <a:lvl3pPr marL="0" marR="0" indent="-228600" algn="l" defTabSz="914400" rtl="0" eaLnBrk="1" fontAlgn="auto" latinLnBrk="0" hangingPunct="1">
              <a:lnSpc>
                <a:spcPct val="90000"/>
              </a:lnSpc>
              <a:spcBef>
                <a:spcPts val="500"/>
              </a:spcBef>
              <a:spcAft>
                <a:spcPts val="0"/>
              </a:spcAft>
              <a:buClrTx/>
              <a:buSzTx/>
              <a:buFontTx/>
              <a:buNone/>
              <a:tabLst/>
              <a:defRPr sz="1200" b="0" i="0">
                <a:latin typeface="Lato" panose="020F0502020204030203" pitchFamily="34" charset="77"/>
              </a:defRPr>
            </a:lvl3pPr>
            <a:lvl4pPr marL="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sz="1200" b="0" i="0">
                <a:latin typeface="Lato" panose="020F0502020204030203" pitchFamily="34" charset="77"/>
              </a:defRPr>
            </a:lvl4pPr>
            <a:lvl5pPr>
              <a:buFontTx/>
              <a:buNone/>
              <a:defRPr sz="1000">
                <a:latin typeface="Lato" panose="020F0502020204030203" pitchFamily="34" charset="77"/>
              </a:defRPr>
            </a:lvl5pPr>
          </a:lstStyle>
          <a:p>
            <a:pPr lvl="0"/>
            <a:r>
              <a:rPr lang="en-GB"/>
              <a:t>Click here to edit text</a:t>
            </a:r>
          </a:p>
          <a:p>
            <a:pPr lvl="1"/>
            <a:r>
              <a:rPr lang="en-GB"/>
              <a:t>Subheading font style</a:t>
            </a:r>
          </a:p>
          <a:p>
            <a:pPr marL="0" marR="0" lvl="2" indent="-228600" algn="l" defTabSz="914400" rtl="0" eaLnBrk="1" fontAlgn="auto" latinLnBrk="0" hangingPunct="1">
              <a:lnSpc>
                <a:spcPct val="90000"/>
              </a:lnSpc>
              <a:spcBef>
                <a:spcPts val="500"/>
              </a:spcBef>
              <a:spcAft>
                <a:spcPts val="0"/>
              </a:spcAft>
              <a:buClrTx/>
              <a:buSzTx/>
              <a:buFontTx/>
              <a:buNone/>
              <a:tabLst/>
              <a:defRPr/>
            </a:pPr>
            <a:r>
              <a:rPr lang="en-GB"/>
              <a:t>Lorem </a:t>
            </a:r>
            <a:r>
              <a:rPr lang="en-GB" err="1"/>
              <a:t>impsem</a:t>
            </a:r>
            <a:r>
              <a:rPr lang="en-GB"/>
              <a:t> sample text here as body text for paragraphs of running text Lorem </a:t>
            </a:r>
            <a:r>
              <a:rPr lang="en-GB" err="1"/>
              <a:t>impsem</a:t>
            </a:r>
            <a:r>
              <a:rPr lang="en-GB"/>
              <a:t> sample text here as body text for paragraphs of running text Lorem </a:t>
            </a:r>
            <a:r>
              <a:rPr lang="en-GB" err="1"/>
              <a:t>impsem</a:t>
            </a:r>
            <a:r>
              <a:rPr lang="en-GB"/>
              <a:t> sample text here as body text for paragraphs of running text Lorem </a:t>
            </a:r>
            <a:r>
              <a:rPr lang="en-GB" err="1"/>
              <a:t>impsem</a:t>
            </a:r>
            <a:r>
              <a:rPr lang="en-GB"/>
              <a:t> sample text here as body text for paragraphs of running text Lorem </a:t>
            </a:r>
            <a:r>
              <a:rPr lang="en-GB" err="1"/>
              <a:t>impsem</a:t>
            </a:r>
            <a:r>
              <a:rPr lang="en-GB"/>
              <a:t> sample text here as body text for paragraphs of running text</a:t>
            </a:r>
          </a:p>
          <a:p>
            <a:pPr marL="180000" marR="0" lvl="3" indent="18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a:t>Pull out point of interest in bullet text</a:t>
            </a:r>
          </a:p>
          <a:p>
            <a:pPr lvl="3"/>
            <a:endParaRPr lang="en-GB"/>
          </a:p>
        </p:txBody>
      </p:sp>
    </p:spTree>
    <p:extLst>
      <p:ext uri="{BB962C8B-B14F-4D97-AF65-F5344CB8AC3E}">
        <p14:creationId xmlns:p14="http://schemas.microsoft.com/office/powerpoint/2010/main" val="1640006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page text &amp; graph (no numbers)">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8CE9AAFD-C723-6940-A73B-DE2E1FC36903}"/>
              </a:ext>
            </a:extLst>
          </p:cNvPr>
          <p:cNvSpPr>
            <a:spLocks noGrp="1"/>
          </p:cNvSpPr>
          <p:nvPr>
            <p:ph type="body" sz="quarter" idx="11" hasCustomPrompt="1"/>
          </p:nvPr>
        </p:nvSpPr>
        <p:spPr>
          <a:xfrm>
            <a:off x="503238" y="1484313"/>
            <a:ext cx="8137525" cy="377825"/>
          </a:xfrm>
          <a:prstGeom prst="rect">
            <a:avLst/>
          </a:prstGeom>
        </p:spPr>
        <p:txBody>
          <a:bodyPr/>
          <a:lstStyle>
            <a:lvl1pPr>
              <a:buFontTx/>
              <a:buNone/>
              <a:defRPr sz="1600" b="1">
                <a:solidFill>
                  <a:srgbClr val="951B81"/>
                </a:solidFill>
                <a:latin typeface="+mj-lt"/>
                <a:cs typeface="Rubik Medium" panose="02000604000000020004" pitchFamily="2" charset="-79"/>
              </a:defRPr>
            </a:lvl1pPr>
          </a:lstStyle>
          <a:p>
            <a:pPr lvl="0"/>
            <a:r>
              <a:rPr lang="en-GB"/>
              <a:t>Content page text graph (without falling numbers)</a:t>
            </a:r>
          </a:p>
        </p:txBody>
      </p:sp>
      <p:sp>
        <p:nvSpPr>
          <p:cNvPr id="7" name="Chart Placeholder 15">
            <a:extLst>
              <a:ext uri="{FF2B5EF4-FFF2-40B4-BE49-F238E27FC236}">
                <a16:creationId xmlns:a16="http://schemas.microsoft.com/office/drawing/2014/main" id="{B9FF6F86-111F-EF44-B00D-CAF95F963AE4}"/>
              </a:ext>
            </a:extLst>
          </p:cNvPr>
          <p:cNvSpPr>
            <a:spLocks noGrp="1"/>
          </p:cNvSpPr>
          <p:nvPr>
            <p:ph type="chart" sz="quarter" idx="12" hasCustomPrompt="1"/>
          </p:nvPr>
        </p:nvSpPr>
        <p:spPr>
          <a:xfrm>
            <a:off x="4751388" y="1952625"/>
            <a:ext cx="3889375" cy="3875802"/>
          </a:xfrm>
          <a:prstGeom prst="rect">
            <a:avLst/>
          </a:prstGeom>
        </p:spPr>
        <p:txBody>
          <a:bodyPr/>
          <a:lstStyle>
            <a:lvl1pPr>
              <a:buFontTx/>
              <a:buNone/>
              <a:defRPr sz="1000" b="1" i="0" baseline="0">
                <a:solidFill>
                  <a:srgbClr val="951B81"/>
                </a:solidFill>
                <a:latin typeface="Lato" panose="020F0502020204030203" pitchFamily="34" charset="77"/>
              </a:defRPr>
            </a:lvl1pPr>
          </a:lstStyle>
          <a:p>
            <a:r>
              <a:rPr lang="en-GB"/>
              <a:t>Chart title</a:t>
            </a:r>
          </a:p>
        </p:txBody>
      </p:sp>
      <p:sp>
        <p:nvSpPr>
          <p:cNvPr id="5" name="Text Placeholder 7">
            <a:extLst>
              <a:ext uri="{FF2B5EF4-FFF2-40B4-BE49-F238E27FC236}">
                <a16:creationId xmlns:a16="http://schemas.microsoft.com/office/drawing/2014/main" id="{F2FDD2F2-A2CA-4A73-8271-20486EEF5B48}"/>
              </a:ext>
            </a:extLst>
          </p:cNvPr>
          <p:cNvSpPr>
            <a:spLocks noGrp="1"/>
          </p:cNvSpPr>
          <p:nvPr>
            <p:ph type="body" sz="quarter" idx="13" hasCustomPrompt="1"/>
          </p:nvPr>
        </p:nvSpPr>
        <p:spPr>
          <a:xfrm>
            <a:off x="503238" y="1952625"/>
            <a:ext cx="3889375" cy="3599089"/>
          </a:xfrm>
          <a:prstGeom prst="rect">
            <a:avLst/>
          </a:prstGeom>
        </p:spPr>
        <p:txBody>
          <a:bodyPr/>
          <a:lstStyle>
            <a:lvl1pPr marL="0">
              <a:buFontTx/>
              <a:buNone/>
              <a:defRPr sz="1500" b="0" i="0">
                <a:solidFill>
                  <a:srgbClr val="951B81"/>
                </a:solidFill>
                <a:latin typeface="Lato" panose="020F0502020204030203" pitchFamily="34" charset="77"/>
              </a:defRPr>
            </a:lvl1pPr>
            <a:lvl2pPr marL="0">
              <a:buFontTx/>
              <a:buNone/>
              <a:defRPr sz="1200" b="1" i="0" baseline="0">
                <a:latin typeface="Lato" panose="020F0502020204030203" pitchFamily="34" charset="77"/>
              </a:defRPr>
            </a:lvl2pPr>
            <a:lvl3pPr marL="0" marR="0" indent="-228600" algn="l" defTabSz="914400" rtl="0" eaLnBrk="1" fontAlgn="auto" latinLnBrk="0" hangingPunct="1">
              <a:lnSpc>
                <a:spcPct val="90000"/>
              </a:lnSpc>
              <a:spcBef>
                <a:spcPts val="500"/>
              </a:spcBef>
              <a:spcAft>
                <a:spcPts val="0"/>
              </a:spcAft>
              <a:buClrTx/>
              <a:buSzTx/>
              <a:buFontTx/>
              <a:buNone/>
              <a:tabLst/>
              <a:defRPr sz="1200" b="0" i="0">
                <a:latin typeface="Lato" panose="020F0502020204030203" pitchFamily="34" charset="77"/>
              </a:defRPr>
            </a:lvl3pPr>
            <a:lvl4pPr marL="0" marR="0" indent="36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tab pos="360000" algn="l"/>
              </a:tabLst>
              <a:defRPr sz="1200" b="0" i="0">
                <a:latin typeface="Lato" panose="020F0502020204030203" pitchFamily="34" charset="77"/>
              </a:defRPr>
            </a:lvl4pPr>
            <a:lvl5pPr>
              <a:buFontTx/>
              <a:buNone/>
              <a:defRPr sz="1000">
                <a:latin typeface="Lato" panose="020F0502020204030203" pitchFamily="34" charset="77"/>
              </a:defRPr>
            </a:lvl5pPr>
          </a:lstStyle>
          <a:p>
            <a:pPr lvl="0"/>
            <a:r>
              <a:rPr lang="en-GB"/>
              <a:t>Click here to edit text</a:t>
            </a:r>
          </a:p>
          <a:p>
            <a:pPr lvl="1"/>
            <a:r>
              <a:rPr lang="en-GB"/>
              <a:t>Subheading font style</a:t>
            </a:r>
          </a:p>
          <a:p>
            <a:pPr marL="0" marR="0" lvl="2" indent="-228600" algn="l" defTabSz="914400" rtl="0" eaLnBrk="1" fontAlgn="auto" latinLnBrk="0" hangingPunct="1">
              <a:lnSpc>
                <a:spcPct val="90000"/>
              </a:lnSpc>
              <a:spcBef>
                <a:spcPts val="500"/>
              </a:spcBef>
              <a:spcAft>
                <a:spcPts val="0"/>
              </a:spcAft>
              <a:buClrTx/>
              <a:buSzTx/>
              <a:buFontTx/>
              <a:buNone/>
              <a:tabLst/>
              <a:defRPr/>
            </a:pPr>
            <a:r>
              <a:rPr lang="en-GB"/>
              <a:t>Lorem </a:t>
            </a:r>
            <a:r>
              <a:rPr lang="en-GB" err="1"/>
              <a:t>impsem</a:t>
            </a:r>
            <a:r>
              <a:rPr lang="en-GB"/>
              <a:t> sample text here as body text for paragraphs of running text Lorem </a:t>
            </a:r>
            <a:r>
              <a:rPr lang="en-GB" err="1"/>
              <a:t>impsem</a:t>
            </a:r>
            <a:r>
              <a:rPr lang="en-GB"/>
              <a:t> sample text here as body text for paragraphs of running text Lorem </a:t>
            </a:r>
            <a:r>
              <a:rPr lang="en-GB" err="1"/>
              <a:t>impsem</a:t>
            </a:r>
            <a:r>
              <a:rPr lang="en-GB"/>
              <a:t> sample text here as body text for paragraphs of running text Lorem </a:t>
            </a:r>
            <a:r>
              <a:rPr lang="en-GB" err="1"/>
              <a:t>impsem</a:t>
            </a:r>
            <a:r>
              <a:rPr lang="en-GB"/>
              <a:t> sample text here as body text for paragraphs of running text Lorem </a:t>
            </a:r>
            <a:r>
              <a:rPr lang="en-GB" err="1"/>
              <a:t>impsem</a:t>
            </a:r>
            <a:r>
              <a:rPr lang="en-GB"/>
              <a:t> sample text here as body text for paragraphs of running text</a:t>
            </a:r>
          </a:p>
          <a:p>
            <a:pPr marL="180000" marR="0" lvl="3" indent="1800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a:t>Pull out point of interest in bullet text</a:t>
            </a:r>
          </a:p>
          <a:p>
            <a:pPr lvl="3"/>
            <a:endParaRPr lang="en-GB"/>
          </a:p>
        </p:txBody>
      </p:sp>
    </p:spTree>
    <p:extLst>
      <p:ext uri="{BB962C8B-B14F-4D97-AF65-F5344CB8AC3E}">
        <p14:creationId xmlns:p14="http://schemas.microsoft.com/office/powerpoint/2010/main" val="1683026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page image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2D0B9D-05F2-0847-8076-C404DC7233B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064" y="9141"/>
            <a:ext cx="9135871" cy="6845813"/>
          </a:xfrm>
          <a:prstGeom prst="rect">
            <a:avLst/>
          </a:prstGeom>
        </p:spPr>
      </p:pic>
      <p:sp>
        <p:nvSpPr>
          <p:cNvPr id="7" name="TextBox 6">
            <a:extLst>
              <a:ext uri="{FF2B5EF4-FFF2-40B4-BE49-F238E27FC236}">
                <a16:creationId xmlns:a16="http://schemas.microsoft.com/office/drawing/2014/main" id="{697A2BA3-9797-4848-89FE-0F5DD89FE417}"/>
              </a:ext>
            </a:extLst>
          </p:cNvPr>
          <p:cNvSpPr txBox="1"/>
          <p:nvPr/>
        </p:nvSpPr>
        <p:spPr>
          <a:xfrm>
            <a:off x="1039799" y="6365573"/>
            <a:ext cx="34884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err="1">
                <a:solidFill>
                  <a:schemeClr val="bg1"/>
                </a:solidFill>
                <a:latin typeface="Lato" panose="020F0502020204030203" pitchFamily="34" charset="77"/>
              </a:rPr>
              <a:t>nationalnumeracy.org.uk</a:t>
            </a:r>
            <a:endParaRPr lang="en-GB" sz="1200" b="0" i="0">
              <a:solidFill>
                <a:schemeClr val="bg1"/>
              </a:solidFill>
              <a:latin typeface="Lato" panose="020F0502020204030203" pitchFamily="34" charset="77"/>
            </a:endParaRPr>
          </a:p>
        </p:txBody>
      </p:sp>
      <p:sp>
        <p:nvSpPr>
          <p:cNvPr id="8" name="Text Placeholder 4">
            <a:extLst>
              <a:ext uri="{FF2B5EF4-FFF2-40B4-BE49-F238E27FC236}">
                <a16:creationId xmlns:a16="http://schemas.microsoft.com/office/drawing/2014/main" id="{E21B6772-FB82-9D44-B25F-C3B6AF6A8BB1}"/>
              </a:ext>
            </a:extLst>
          </p:cNvPr>
          <p:cNvSpPr>
            <a:spLocks noGrp="1"/>
          </p:cNvSpPr>
          <p:nvPr>
            <p:ph type="body" sz="quarter" idx="11" hasCustomPrompt="1"/>
          </p:nvPr>
        </p:nvSpPr>
        <p:spPr>
          <a:xfrm>
            <a:off x="1011143" y="5190186"/>
            <a:ext cx="5716332" cy="1088436"/>
          </a:xfrm>
          <a:prstGeom prst="rect">
            <a:avLst/>
          </a:prstGeom>
        </p:spPr>
        <p:txBody>
          <a:bodyPr anchor="t"/>
          <a:lstStyle>
            <a:lvl1pPr marL="0" indent="0">
              <a:spcBef>
                <a:spcPts val="0"/>
              </a:spcBef>
              <a:buFontTx/>
              <a:buNone/>
              <a:defRPr sz="3200" b="1">
                <a:solidFill>
                  <a:schemeClr val="bg1"/>
                </a:solidFill>
                <a:latin typeface="+mj-lt"/>
                <a:cs typeface="Rubik Medium" panose="02000604000000020004" pitchFamily="2" charset="-79"/>
              </a:defRPr>
            </a:lvl1pPr>
          </a:lstStyle>
          <a:p>
            <a:pPr fontAlgn="b"/>
            <a:r>
              <a:rPr lang="en-GB" baseline="0">
                <a:solidFill>
                  <a:schemeClr val="bg1"/>
                </a:solidFill>
              </a:rPr>
              <a:t>Click to edit two line Master headline</a:t>
            </a:r>
          </a:p>
        </p:txBody>
      </p:sp>
      <p:sp>
        <p:nvSpPr>
          <p:cNvPr id="9" name="Text Placeholder 2">
            <a:extLst>
              <a:ext uri="{FF2B5EF4-FFF2-40B4-BE49-F238E27FC236}">
                <a16:creationId xmlns:a16="http://schemas.microsoft.com/office/drawing/2014/main" id="{C236450C-F39E-D04E-AC6A-7752F7DE3073}"/>
              </a:ext>
            </a:extLst>
          </p:cNvPr>
          <p:cNvSpPr>
            <a:spLocks noGrp="1"/>
          </p:cNvSpPr>
          <p:nvPr>
            <p:ph type="body" sz="quarter" idx="10" hasCustomPrompt="1"/>
          </p:nvPr>
        </p:nvSpPr>
        <p:spPr>
          <a:xfrm>
            <a:off x="1024022" y="4372377"/>
            <a:ext cx="5932016" cy="724634"/>
          </a:xfrm>
          <a:prstGeom prst="rect">
            <a:avLst/>
          </a:prstGeom>
        </p:spPr>
        <p:txBody>
          <a:bodyPr anchor="b"/>
          <a:lstStyle>
            <a:lvl1pPr>
              <a:spcBef>
                <a:spcPts val="0"/>
              </a:spcBef>
              <a:buFontTx/>
              <a:buNone/>
              <a:defRPr sz="1800" b="0" i="0">
                <a:solidFill>
                  <a:schemeClr val="bg1"/>
                </a:solidFill>
                <a:latin typeface="Lato" panose="020F0502020204030203" pitchFamily="34" charset="77"/>
              </a:defRPr>
            </a:lvl1pPr>
          </a:lstStyle>
          <a:p>
            <a:r>
              <a:rPr lang="en-US" sz="1800" baseline="0">
                <a:solidFill>
                  <a:schemeClr val="bg1"/>
                </a:solidFill>
                <a:latin typeface="Lato" panose="020F0502020204030203" pitchFamily="34" charset="77"/>
              </a:rPr>
              <a:t>Click to edit two line subhead for name and date </a:t>
            </a:r>
            <a:endParaRPr lang="en-GB" sz="1800" baseline="0">
              <a:solidFill>
                <a:schemeClr val="bg1"/>
              </a:solidFill>
              <a:latin typeface="Lato" panose="020F0502020204030203" pitchFamily="34" charset="77"/>
            </a:endParaRPr>
          </a:p>
        </p:txBody>
      </p:sp>
    </p:spTree>
    <p:extLst>
      <p:ext uri="{BB962C8B-B14F-4D97-AF65-F5344CB8AC3E}">
        <p14:creationId xmlns:p14="http://schemas.microsoft.com/office/powerpoint/2010/main" val="132225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page image 3">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048"/>
            <a:ext cx="9144000" cy="6851904"/>
          </a:xfrm>
          <a:prstGeom prst="rect">
            <a:avLst/>
          </a:prstGeom>
        </p:spPr>
      </p:pic>
      <p:sp>
        <p:nvSpPr>
          <p:cNvPr id="12" name="TextBox 11">
            <a:extLst>
              <a:ext uri="{FF2B5EF4-FFF2-40B4-BE49-F238E27FC236}">
                <a16:creationId xmlns:a16="http://schemas.microsoft.com/office/drawing/2014/main" id="{BA4AE7E9-B6E5-F347-B29E-A06E4E42B4B5}"/>
              </a:ext>
            </a:extLst>
          </p:cNvPr>
          <p:cNvSpPr txBox="1"/>
          <p:nvPr/>
        </p:nvSpPr>
        <p:spPr>
          <a:xfrm>
            <a:off x="1039799" y="6365573"/>
            <a:ext cx="34884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err="1">
                <a:solidFill>
                  <a:schemeClr val="bg1"/>
                </a:solidFill>
                <a:latin typeface="Lato" panose="020F0502020204030203" pitchFamily="34" charset="77"/>
              </a:rPr>
              <a:t>nationalnumeracy.org.uk</a:t>
            </a:r>
            <a:endParaRPr lang="en-GB" sz="1200" b="0" i="0">
              <a:solidFill>
                <a:schemeClr val="bg1"/>
              </a:solidFill>
              <a:latin typeface="Lato" panose="020F0502020204030203" pitchFamily="34" charset="77"/>
            </a:endParaRPr>
          </a:p>
        </p:txBody>
      </p:sp>
      <p:sp>
        <p:nvSpPr>
          <p:cNvPr id="6" name="Text Placeholder 4">
            <a:extLst>
              <a:ext uri="{FF2B5EF4-FFF2-40B4-BE49-F238E27FC236}">
                <a16:creationId xmlns:a16="http://schemas.microsoft.com/office/drawing/2014/main" id="{5778D31C-50B7-8048-92B0-2DCD962F83DA}"/>
              </a:ext>
            </a:extLst>
          </p:cNvPr>
          <p:cNvSpPr>
            <a:spLocks noGrp="1"/>
          </p:cNvSpPr>
          <p:nvPr>
            <p:ph type="body" sz="quarter" idx="11" hasCustomPrompt="1"/>
          </p:nvPr>
        </p:nvSpPr>
        <p:spPr>
          <a:xfrm>
            <a:off x="1011143" y="5190186"/>
            <a:ext cx="5716332" cy="1088436"/>
          </a:xfrm>
          <a:prstGeom prst="rect">
            <a:avLst/>
          </a:prstGeom>
        </p:spPr>
        <p:txBody>
          <a:bodyPr anchor="t"/>
          <a:lstStyle>
            <a:lvl1pPr marL="0" indent="0">
              <a:spcBef>
                <a:spcPts val="0"/>
              </a:spcBef>
              <a:buFontTx/>
              <a:buNone/>
              <a:defRPr sz="3200" b="1">
                <a:solidFill>
                  <a:schemeClr val="bg1"/>
                </a:solidFill>
                <a:latin typeface="+mj-lt"/>
                <a:cs typeface="Rubik Medium" panose="02000604000000020004" pitchFamily="2" charset="-79"/>
              </a:defRPr>
            </a:lvl1pPr>
          </a:lstStyle>
          <a:p>
            <a:pPr fontAlgn="b"/>
            <a:r>
              <a:rPr lang="en-GB" baseline="0">
                <a:solidFill>
                  <a:schemeClr val="bg1"/>
                </a:solidFill>
              </a:rPr>
              <a:t>Click to edit two line Master headline</a:t>
            </a:r>
          </a:p>
        </p:txBody>
      </p:sp>
      <p:sp>
        <p:nvSpPr>
          <p:cNvPr id="7" name="Text Placeholder 2">
            <a:extLst>
              <a:ext uri="{FF2B5EF4-FFF2-40B4-BE49-F238E27FC236}">
                <a16:creationId xmlns:a16="http://schemas.microsoft.com/office/drawing/2014/main" id="{B1120088-AA54-4347-B946-4E4FF42595D4}"/>
              </a:ext>
            </a:extLst>
          </p:cNvPr>
          <p:cNvSpPr>
            <a:spLocks noGrp="1"/>
          </p:cNvSpPr>
          <p:nvPr>
            <p:ph type="body" sz="quarter" idx="10" hasCustomPrompt="1"/>
          </p:nvPr>
        </p:nvSpPr>
        <p:spPr>
          <a:xfrm>
            <a:off x="1024022" y="4372377"/>
            <a:ext cx="5932016" cy="724634"/>
          </a:xfrm>
          <a:prstGeom prst="rect">
            <a:avLst/>
          </a:prstGeom>
        </p:spPr>
        <p:txBody>
          <a:bodyPr anchor="b"/>
          <a:lstStyle>
            <a:lvl1pPr>
              <a:spcBef>
                <a:spcPts val="0"/>
              </a:spcBef>
              <a:buFontTx/>
              <a:buNone/>
              <a:defRPr sz="1800" b="0" i="0">
                <a:solidFill>
                  <a:schemeClr val="bg1"/>
                </a:solidFill>
                <a:latin typeface="Lato" panose="020F0502020204030203" pitchFamily="34" charset="77"/>
              </a:defRPr>
            </a:lvl1pPr>
          </a:lstStyle>
          <a:p>
            <a:r>
              <a:rPr lang="en-US" sz="1800" baseline="0">
                <a:solidFill>
                  <a:schemeClr val="bg1"/>
                </a:solidFill>
                <a:latin typeface="Lato" panose="020F0502020204030203" pitchFamily="34" charset="77"/>
              </a:rPr>
              <a:t>Click to edit two line subhead for name and date </a:t>
            </a:r>
            <a:endParaRPr lang="en-GB" sz="1800" baseline="0">
              <a:solidFill>
                <a:schemeClr val="bg1"/>
              </a:solidFill>
              <a:latin typeface="Lato" panose="020F0502020204030203" pitchFamily="34" charset="77"/>
            </a:endParaRPr>
          </a:p>
        </p:txBody>
      </p:sp>
    </p:spTree>
    <p:extLst>
      <p:ext uri="{BB962C8B-B14F-4D97-AF65-F5344CB8AC3E}">
        <p14:creationId xmlns:p14="http://schemas.microsoft.com/office/powerpoint/2010/main" val="85651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page image 4">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p:blipFill>
        <p:spPr>
          <a:xfrm>
            <a:off x="0" y="6096"/>
            <a:ext cx="9144000" cy="6851904"/>
          </a:xfrm>
          <a:prstGeom prst="rect">
            <a:avLst/>
          </a:prstGeom>
        </p:spPr>
      </p:pic>
      <p:sp>
        <p:nvSpPr>
          <p:cNvPr id="7" name="TextBox 6">
            <a:extLst>
              <a:ext uri="{FF2B5EF4-FFF2-40B4-BE49-F238E27FC236}">
                <a16:creationId xmlns:a16="http://schemas.microsoft.com/office/drawing/2014/main" id="{454E7328-BA11-AF4F-8327-313DD12E4B3A}"/>
              </a:ext>
            </a:extLst>
          </p:cNvPr>
          <p:cNvSpPr txBox="1"/>
          <p:nvPr/>
        </p:nvSpPr>
        <p:spPr>
          <a:xfrm>
            <a:off x="1039799" y="6365573"/>
            <a:ext cx="34884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err="1">
                <a:solidFill>
                  <a:schemeClr val="bg1"/>
                </a:solidFill>
                <a:latin typeface="Lato" panose="020F0502020204030203" pitchFamily="34" charset="77"/>
              </a:rPr>
              <a:t>nationalnumeracy.org.uk</a:t>
            </a:r>
            <a:endParaRPr lang="en-GB" sz="1200" b="0" i="0">
              <a:solidFill>
                <a:schemeClr val="bg1"/>
              </a:solidFill>
              <a:latin typeface="Lato" panose="020F0502020204030203" pitchFamily="34" charset="77"/>
            </a:endParaRPr>
          </a:p>
        </p:txBody>
      </p:sp>
      <p:sp>
        <p:nvSpPr>
          <p:cNvPr id="9" name="Text Placeholder 4">
            <a:extLst>
              <a:ext uri="{FF2B5EF4-FFF2-40B4-BE49-F238E27FC236}">
                <a16:creationId xmlns:a16="http://schemas.microsoft.com/office/drawing/2014/main" id="{F1DFC4CA-F4EF-014A-8814-77E4E654FBAB}"/>
              </a:ext>
            </a:extLst>
          </p:cNvPr>
          <p:cNvSpPr>
            <a:spLocks noGrp="1"/>
          </p:cNvSpPr>
          <p:nvPr>
            <p:ph type="body" sz="quarter" idx="11" hasCustomPrompt="1"/>
          </p:nvPr>
        </p:nvSpPr>
        <p:spPr>
          <a:xfrm>
            <a:off x="1011143" y="5190186"/>
            <a:ext cx="5716332" cy="1088436"/>
          </a:xfrm>
          <a:prstGeom prst="rect">
            <a:avLst/>
          </a:prstGeom>
        </p:spPr>
        <p:txBody>
          <a:bodyPr anchor="t"/>
          <a:lstStyle>
            <a:lvl1pPr marL="0" indent="0">
              <a:spcBef>
                <a:spcPts val="0"/>
              </a:spcBef>
              <a:buFontTx/>
              <a:buNone/>
              <a:defRPr sz="3200" b="1">
                <a:solidFill>
                  <a:schemeClr val="bg1"/>
                </a:solidFill>
                <a:latin typeface="+mj-lt"/>
                <a:cs typeface="Rubik Medium" panose="02000604000000020004" pitchFamily="2" charset="-79"/>
              </a:defRPr>
            </a:lvl1pPr>
          </a:lstStyle>
          <a:p>
            <a:pPr fontAlgn="b"/>
            <a:r>
              <a:rPr lang="en-GB" baseline="0">
                <a:solidFill>
                  <a:schemeClr val="bg1"/>
                </a:solidFill>
              </a:rPr>
              <a:t>Click to edit two line Master headline</a:t>
            </a:r>
          </a:p>
        </p:txBody>
      </p:sp>
      <p:sp>
        <p:nvSpPr>
          <p:cNvPr id="10" name="Text Placeholder 2">
            <a:extLst>
              <a:ext uri="{FF2B5EF4-FFF2-40B4-BE49-F238E27FC236}">
                <a16:creationId xmlns:a16="http://schemas.microsoft.com/office/drawing/2014/main" id="{A995591A-BD90-C94B-AB2D-67B424962D2A}"/>
              </a:ext>
            </a:extLst>
          </p:cNvPr>
          <p:cNvSpPr>
            <a:spLocks noGrp="1"/>
          </p:cNvSpPr>
          <p:nvPr>
            <p:ph type="body" sz="quarter" idx="10" hasCustomPrompt="1"/>
          </p:nvPr>
        </p:nvSpPr>
        <p:spPr>
          <a:xfrm>
            <a:off x="1024022" y="4372377"/>
            <a:ext cx="5932016" cy="724634"/>
          </a:xfrm>
          <a:prstGeom prst="rect">
            <a:avLst/>
          </a:prstGeom>
        </p:spPr>
        <p:txBody>
          <a:bodyPr anchor="b"/>
          <a:lstStyle>
            <a:lvl1pPr>
              <a:spcBef>
                <a:spcPts val="0"/>
              </a:spcBef>
              <a:buFontTx/>
              <a:buNone/>
              <a:defRPr sz="1800" b="0" i="0">
                <a:solidFill>
                  <a:schemeClr val="bg1"/>
                </a:solidFill>
                <a:latin typeface="Lato" panose="020F0502020204030203" pitchFamily="34" charset="77"/>
              </a:defRPr>
            </a:lvl1pPr>
          </a:lstStyle>
          <a:p>
            <a:r>
              <a:rPr lang="en-US" sz="1800" baseline="0">
                <a:solidFill>
                  <a:schemeClr val="bg1"/>
                </a:solidFill>
                <a:latin typeface="Lato" panose="020F0502020204030203" pitchFamily="34" charset="77"/>
              </a:rPr>
              <a:t>Click to edit two line subhead for name and date </a:t>
            </a:r>
            <a:endParaRPr lang="en-GB" sz="1800" baseline="0">
              <a:solidFill>
                <a:schemeClr val="bg1"/>
              </a:solidFill>
              <a:latin typeface="Lato" panose="020F0502020204030203" pitchFamily="34" charset="77"/>
            </a:endParaRPr>
          </a:p>
        </p:txBody>
      </p:sp>
    </p:spTree>
    <p:extLst>
      <p:ext uri="{BB962C8B-B14F-4D97-AF65-F5344CB8AC3E}">
        <p14:creationId xmlns:p14="http://schemas.microsoft.com/office/powerpoint/2010/main" val="1856570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page image 5">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92B644F-C014-1B48-8909-B084869986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3048"/>
            <a:ext cx="9144000" cy="6851904"/>
          </a:xfrm>
          <a:prstGeom prst="rect">
            <a:avLst/>
          </a:prstGeom>
        </p:spPr>
      </p:pic>
      <p:sp>
        <p:nvSpPr>
          <p:cNvPr id="12" name="TextBox 11">
            <a:extLst>
              <a:ext uri="{FF2B5EF4-FFF2-40B4-BE49-F238E27FC236}">
                <a16:creationId xmlns:a16="http://schemas.microsoft.com/office/drawing/2014/main" id="{2C381772-BCDF-F647-9BE9-7328E933CF0E}"/>
              </a:ext>
            </a:extLst>
          </p:cNvPr>
          <p:cNvSpPr txBox="1"/>
          <p:nvPr/>
        </p:nvSpPr>
        <p:spPr>
          <a:xfrm>
            <a:off x="1039799" y="6365573"/>
            <a:ext cx="34884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err="1">
                <a:solidFill>
                  <a:schemeClr val="bg1"/>
                </a:solidFill>
                <a:latin typeface="Lato" panose="020F0502020204030203" pitchFamily="34" charset="77"/>
              </a:rPr>
              <a:t>nationalnumeracy.org.uk</a:t>
            </a:r>
            <a:endParaRPr lang="en-GB" sz="1200" b="0" i="0">
              <a:solidFill>
                <a:schemeClr val="bg1"/>
              </a:solidFill>
              <a:latin typeface="Lato" panose="020F0502020204030203" pitchFamily="34" charset="77"/>
            </a:endParaRPr>
          </a:p>
        </p:txBody>
      </p:sp>
      <p:sp>
        <p:nvSpPr>
          <p:cNvPr id="6" name="Text Placeholder 4">
            <a:extLst>
              <a:ext uri="{FF2B5EF4-FFF2-40B4-BE49-F238E27FC236}">
                <a16:creationId xmlns:a16="http://schemas.microsoft.com/office/drawing/2014/main" id="{B4E5DA47-DAEA-D440-A5EA-E4B2CC425769}"/>
              </a:ext>
            </a:extLst>
          </p:cNvPr>
          <p:cNvSpPr>
            <a:spLocks noGrp="1"/>
          </p:cNvSpPr>
          <p:nvPr>
            <p:ph type="body" sz="quarter" idx="11" hasCustomPrompt="1"/>
          </p:nvPr>
        </p:nvSpPr>
        <p:spPr>
          <a:xfrm>
            <a:off x="1011143" y="5190186"/>
            <a:ext cx="5716332" cy="1088436"/>
          </a:xfrm>
          <a:prstGeom prst="rect">
            <a:avLst/>
          </a:prstGeom>
        </p:spPr>
        <p:txBody>
          <a:bodyPr anchor="t"/>
          <a:lstStyle>
            <a:lvl1pPr marL="0" indent="0">
              <a:spcBef>
                <a:spcPts val="0"/>
              </a:spcBef>
              <a:buFontTx/>
              <a:buNone/>
              <a:defRPr sz="3200" b="1">
                <a:solidFill>
                  <a:schemeClr val="bg1"/>
                </a:solidFill>
                <a:latin typeface="+mj-lt"/>
                <a:cs typeface="Rubik Medium" panose="02000604000000020004" pitchFamily="2" charset="-79"/>
              </a:defRPr>
            </a:lvl1pPr>
          </a:lstStyle>
          <a:p>
            <a:pPr fontAlgn="b"/>
            <a:r>
              <a:rPr lang="en-GB" baseline="0">
                <a:solidFill>
                  <a:schemeClr val="bg1"/>
                </a:solidFill>
              </a:rPr>
              <a:t>Click to edit two line Master headline</a:t>
            </a:r>
          </a:p>
        </p:txBody>
      </p:sp>
      <p:sp>
        <p:nvSpPr>
          <p:cNvPr id="9" name="Text Placeholder 2">
            <a:extLst>
              <a:ext uri="{FF2B5EF4-FFF2-40B4-BE49-F238E27FC236}">
                <a16:creationId xmlns:a16="http://schemas.microsoft.com/office/drawing/2014/main" id="{25E11C82-CC99-3843-B3CA-BC1CCB98BA20}"/>
              </a:ext>
            </a:extLst>
          </p:cNvPr>
          <p:cNvSpPr>
            <a:spLocks noGrp="1"/>
          </p:cNvSpPr>
          <p:nvPr>
            <p:ph type="body" sz="quarter" idx="10" hasCustomPrompt="1"/>
          </p:nvPr>
        </p:nvSpPr>
        <p:spPr>
          <a:xfrm>
            <a:off x="1024022" y="4372377"/>
            <a:ext cx="5932016" cy="724634"/>
          </a:xfrm>
          <a:prstGeom prst="rect">
            <a:avLst/>
          </a:prstGeom>
        </p:spPr>
        <p:txBody>
          <a:bodyPr anchor="b"/>
          <a:lstStyle>
            <a:lvl1pPr>
              <a:spcBef>
                <a:spcPts val="0"/>
              </a:spcBef>
              <a:buFontTx/>
              <a:buNone/>
              <a:defRPr sz="1800" b="0" i="0">
                <a:solidFill>
                  <a:schemeClr val="bg1"/>
                </a:solidFill>
                <a:latin typeface="Lato" panose="020F0502020204030203" pitchFamily="34" charset="77"/>
              </a:defRPr>
            </a:lvl1pPr>
          </a:lstStyle>
          <a:p>
            <a:r>
              <a:rPr lang="en-US" sz="1800" baseline="0">
                <a:solidFill>
                  <a:schemeClr val="bg1"/>
                </a:solidFill>
                <a:latin typeface="Lato" panose="020F0502020204030203" pitchFamily="34" charset="77"/>
              </a:rPr>
              <a:t>Click to edit two line subhead for name and date </a:t>
            </a:r>
            <a:endParaRPr lang="en-GB" sz="1800" baseline="0">
              <a:solidFill>
                <a:schemeClr val="bg1"/>
              </a:solidFill>
              <a:latin typeface="Lato" panose="020F0502020204030203" pitchFamily="34" charset="77"/>
            </a:endParaRPr>
          </a:p>
        </p:txBody>
      </p:sp>
    </p:spTree>
    <p:extLst>
      <p:ext uri="{BB962C8B-B14F-4D97-AF65-F5344CB8AC3E}">
        <p14:creationId xmlns:p14="http://schemas.microsoft.com/office/powerpoint/2010/main" val="68472040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1C9DCC-A151-4189-ADB0-22DD1ACE296B}" type="datetimeFigureOut">
              <a:rPr lang="en-GB" smtClean="0"/>
              <a:t>26/01/2025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E8666-479A-468A-996A-1E501F235892}" type="slidenum">
              <a:rPr lang="en-GB" smtClean="0"/>
              <a:t>‹#›</a:t>
            </a:fld>
            <a:endParaRPr lang="en-GB"/>
          </a:p>
        </p:txBody>
      </p:sp>
    </p:spTree>
    <p:extLst>
      <p:ext uri="{BB962C8B-B14F-4D97-AF65-F5344CB8AC3E}">
        <p14:creationId xmlns:p14="http://schemas.microsoft.com/office/powerpoint/2010/main" val="351104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page 1: Purp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B58AB1-67B8-854C-9A94-69B44A70D7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6096"/>
            <a:ext cx="9144000" cy="6851904"/>
          </a:xfrm>
          <a:prstGeom prst="rect">
            <a:avLst/>
          </a:prstGeom>
        </p:spPr>
      </p:pic>
      <p:sp>
        <p:nvSpPr>
          <p:cNvPr id="3" name="Text Placeholder 2">
            <a:extLst>
              <a:ext uri="{FF2B5EF4-FFF2-40B4-BE49-F238E27FC236}">
                <a16:creationId xmlns:a16="http://schemas.microsoft.com/office/drawing/2014/main" id="{BDFD3668-AEF2-2D46-BBB9-16A7C854B85F}"/>
              </a:ext>
            </a:extLst>
          </p:cNvPr>
          <p:cNvSpPr>
            <a:spLocks noGrp="1"/>
          </p:cNvSpPr>
          <p:nvPr>
            <p:ph type="body" sz="quarter" idx="10" hasCustomPrompt="1"/>
          </p:nvPr>
        </p:nvSpPr>
        <p:spPr>
          <a:xfrm>
            <a:off x="1030461" y="3770488"/>
            <a:ext cx="5932016" cy="978794"/>
          </a:xfrm>
          <a:prstGeom prst="rect">
            <a:avLst/>
          </a:prstGeom>
        </p:spPr>
        <p:txBody>
          <a:bodyPr anchor="t"/>
          <a:lstStyle>
            <a:lvl1pPr>
              <a:spcBef>
                <a:spcPts val="0"/>
              </a:spcBef>
              <a:buFontTx/>
              <a:buNone/>
              <a:defRPr sz="1800" b="0" i="0">
                <a:solidFill>
                  <a:schemeClr val="bg1"/>
                </a:solidFill>
                <a:latin typeface="Lato" panose="020F0502020204030203" pitchFamily="34" charset="77"/>
              </a:defRPr>
            </a:lvl1pPr>
          </a:lstStyle>
          <a:p>
            <a:r>
              <a:rPr lang="en-US" baseline="0">
                <a:solidFill>
                  <a:schemeClr val="bg1"/>
                </a:solidFill>
              </a:rPr>
              <a:t>Click to edit two line title number</a:t>
            </a:r>
            <a:endParaRPr lang="en-GB" baseline="0">
              <a:solidFill>
                <a:schemeClr val="bg1"/>
              </a:solidFill>
            </a:endParaRPr>
          </a:p>
        </p:txBody>
      </p:sp>
      <p:sp>
        <p:nvSpPr>
          <p:cNvPr id="5" name="Text Placeholder 4">
            <a:extLst>
              <a:ext uri="{FF2B5EF4-FFF2-40B4-BE49-F238E27FC236}">
                <a16:creationId xmlns:a16="http://schemas.microsoft.com/office/drawing/2014/main" id="{29BDD682-2763-9243-B14F-9C857C1A8971}"/>
              </a:ext>
            </a:extLst>
          </p:cNvPr>
          <p:cNvSpPr>
            <a:spLocks noGrp="1"/>
          </p:cNvSpPr>
          <p:nvPr>
            <p:ph type="body" sz="quarter" idx="11" hasCustomPrompt="1"/>
          </p:nvPr>
        </p:nvSpPr>
        <p:spPr>
          <a:xfrm>
            <a:off x="1030461" y="1593079"/>
            <a:ext cx="5716332" cy="1987420"/>
          </a:xfrm>
          <a:prstGeom prst="rect">
            <a:avLst/>
          </a:prstGeom>
        </p:spPr>
        <p:txBody>
          <a:bodyPr anchor="b"/>
          <a:lstStyle>
            <a:lvl1pPr marL="0" indent="0">
              <a:spcBef>
                <a:spcPts val="0"/>
              </a:spcBef>
              <a:buFontTx/>
              <a:buNone/>
              <a:defRPr sz="3200" b="1">
                <a:solidFill>
                  <a:schemeClr val="bg1"/>
                </a:solidFill>
                <a:latin typeface="+mj-lt"/>
                <a:cs typeface="Rubik Medium" panose="02000604000000020004" pitchFamily="2" charset="-79"/>
              </a:defRPr>
            </a:lvl1pPr>
          </a:lstStyle>
          <a:p>
            <a:pPr fontAlgn="b"/>
            <a:r>
              <a:rPr lang="en-GB" baseline="0">
                <a:solidFill>
                  <a:schemeClr val="bg1"/>
                </a:solidFill>
              </a:rPr>
              <a:t>Click to edit four line Master headline</a:t>
            </a:r>
          </a:p>
        </p:txBody>
      </p:sp>
      <p:sp>
        <p:nvSpPr>
          <p:cNvPr id="11" name="TextBox 10">
            <a:extLst>
              <a:ext uri="{FF2B5EF4-FFF2-40B4-BE49-F238E27FC236}">
                <a16:creationId xmlns:a16="http://schemas.microsoft.com/office/drawing/2014/main" id="{85F42570-83F6-6947-9DCF-10F580069B36}"/>
              </a:ext>
            </a:extLst>
          </p:cNvPr>
          <p:cNvSpPr txBox="1"/>
          <p:nvPr/>
        </p:nvSpPr>
        <p:spPr>
          <a:xfrm>
            <a:off x="1030461" y="6365573"/>
            <a:ext cx="34884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err="1">
                <a:solidFill>
                  <a:schemeClr val="bg1"/>
                </a:solidFill>
                <a:latin typeface="Lato" panose="020F0502020204030203" pitchFamily="34" charset="77"/>
              </a:rPr>
              <a:t>nationalnumeracy.org.uk</a:t>
            </a:r>
            <a:endParaRPr lang="en-GB" sz="1200" b="0" i="0">
              <a:solidFill>
                <a:schemeClr val="bg1"/>
              </a:solidFill>
              <a:latin typeface="Lato" panose="020F0502020204030203" pitchFamily="34" charset="77"/>
            </a:endParaRPr>
          </a:p>
        </p:txBody>
      </p:sp>
    </p:spTree>
    <p:extLst>
      <p:ext uri="{BB962C8B-B14F-4D97-AF65-F5344CB8AC3E}">
        <p14:creationId xmlns:p14="http://schemas.microsoft.com/office/powerpoint/2010/main" val="2216235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page 2: Yellow">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2E6E2EE-B91C-CE42-B018-5FFC42EBB47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6096"/>
            <a:ext cx="9144000" cy="6851904"/>
          </a:xfrm>
          <a:prstGeom prst="rect">
            <a:avLst/>
          </a:prstGeom>
        </p:spPr>
      </p:pic>
      <p:sp>
        <p:nvSpPr>
          <p:cNvPr id="26" name="Text Placeholder 2">
            <a:extLst>
              <a:ext uri="{FF2B5EF4-FFF2-40B4-BE49-F238E27FC236}">
                <a16:creationId xmlns:a16="http://schemas.microsoft.com/office/drawing/2014/main" id="{693FD4AB-D534-0548-912D-FA3262674504}"/>
              </a:ext>
            </a:extLst>
          </p:cNvPr>
          <p:cNvSpPr>
            <a:spLocks noGrp="1"/>
          </p:cNvSpPr>
          <p:nvPr>
            <p:ph type="body" sz="quarter" idx="10" hasCustomPrompt="1"/>
          </p:nvPr>
        </p:nvSpPr>
        <p:spPr>
          <a:xfrm>
            <a:off x="1030461" y="3770488"/>
            <a:ext cx="5932016" cy="978794"/>
          </a:xfrm>
          <a:prstGeom prst="rect">
            <a:avLst/>
          </a:prstGeom>
        </p:spPr>
        <p:txBody>
          <a:bodyPr anchor="t"/>
          <a:lstStyle>
            <a:lvl1pPr>
              <a:spcBef>
                <a:spcPts val="0"/>
              </a:spcBef>
              <a:buFontTx/>
              <a:buNone/>
              <a:defRPr sz="1800" b="0" i="0">
                <a:solidFill>
                  <a:schemeClr val="bg1"/>
                </a:solidFill>
                <a:latin typeface="Lato" panose="020F0502020204030203" pitchFamily="34" charset="77"/>
              </a:defRPr>
            </a:lvl1pPr>
          </a:lstStyle>
          <a:p>
            <a:r>
              <a:rPr lang="en-US" baseline="0">
                <a:solidFill>
                  <a:schemeClr val="bg1"/>
                </a:solidFill>
              </a:rPr>
              <a:t>Click to edit two line title number</a:t>
            </a:r>
            <a:endParaRPr lang="en-GB" baseline="0">
              <a:solidFill>
                <a:schemeClr val="bg1"/>
              </a:solidFill>
            </a:endParaRPr>
          </a:p>
        </p:txBody>
      </p:sp>
      <p:sp>
        <p:nvSpPr>
          <p:cNvPr id="27" name="Text Placeholder 4">
            <a:extLst>
              <a:ext uri="{FF2B5EF4-FFF2-40B4-BE49-F238E27FC236}">
                <a16:creationId xmlns:a16="http://schemas.microsoft.com/office/drawing/2014/main" id="{E321B71F-F6C1-CD41-B8EE-FA54B83EF6A4}"/>
              </a:ext>
            </a:extLst>
          </p:cNvPr>
          <p:cNvSpPr>
            <a:spLocks noGrp="1"/>
          </p:cNvSpPr>
          <p:nvPr>
            <p:ph type="body" sz="quarter" idx="11" hasCustomPrompt="1"/>
          </p:nvPr>
        </p:nvSpPr>
        <p:spPr>
          <a:xfrm>
            <a:off x="1030461" y="1586204"/>
            <a:ext cx="5716332" cy="1987420"/>
          </a:xfrm>
          <a:prstGeom prst="rect">
            <a:avLst/>
          </a:prstGeom>
        </p:spPr>
        <p:txBody>
          <a:bodyPr anchor="b"/>
          <a:lstStyle>
            <a:lvl1pPr marL="0" indent="0">
              <a:spcBef>
                <a:spcPts val="0"/>
              </a:spcBef>
              <a:buFontTx/>
              <a:buNone/>
              <a:defRPr sz="3200" b="1">
                <a:solidFill>
                  <a:schemeClr val="bg1"/>
                </a:solidFill>
                <a:latin typeface="+mj-lt"/>
                <a:cs typeface="Rubik Medium" panose="02000604000000020004" pitchFamily="2" charset="-79"/>
              </a:defRPr>
            </a:lvl1pPr>
          </a:lstStyle>
          <a:p>
            <a:pPr fontAlgn="b"/>
            <a:r>
              <a:rPr lang="en-GB" baseline="0">
                <a:solidFill>
                  <a:schemeClr val="bg1"/>
                </a:solidFill>
              </a:rPr>
              <a:t>Click to edit four line Master headline</a:t>
            </a:r>
          </a:p>
        </p:txBody>
      </p:sp>
      <p:sp>
        <p:nvSpPr>
          <p:cNvPr id="28" name="TextBox 27">
            <a:extLst>
              <a:ext uri="{FF2B5EF4-FFF2-40B4-BE49-F238E27FC236}">
                <a16:creationId xmlns:a16="http://schemas.microsoft.com/office/drawing/2014/main" id="{AC50254A-C91C-3644-BB24-716BDE10304D}"/>
              </a:ext>
            </a:extLst>
          </p:cNvPr>
          <p:cNvSpPr txBox="1"/>
          <p:nvPr/>
        </p:nvSpPr>
        <p:spPr>
          <a:xfrm>
            <a:off x="1030461" y="6365573"/>
            <a:ext cx="34884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err="1">
                <a:solidFill>
                  <a:schemeClr val="bg1"/>
                </a:solidFill>
                <a:latin typeface="Lato" panose="020F0502020204030203" pitchFamily="34" charset="77"/>
              </a:rPr>
              <a:t>nationalnumeracy.org.uk</a:t>
            </a:r>
            <a:endParaRPr lang="en-GB" sz="1200" b="0" i="0">
              <a:solidFill>
                <a:schemeClr val="bg1"/>
              </a:solidFill>
              <a:latin typeface="Lato" panose="020F0502020204030203" pitchFamily="34" charset="77"/>
            </a:endParaRPr>
          </a:p>
        </p:txBody>
      </p:sp>
    </p:spTree>
    <p:extLst>
      <p:ext uri="{BB962C8B-B14F-4D97-AF65-F5344CB8AC3E}">
        <p14:creationId xmlns:p14="http://schemas.microsoft.com/office/powerpoint/2010/main" val="990630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page 3: Pi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467AC0-8D4D-BB4F-A4F3-C1EC47FB3F1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6096"/>
            <a:ext cx="9144000" cy="6851904"/>
          </a:xfrm>
          <a:prstGeom prst="rect">
            <a:avLst/>
          </a:prstGeom>
        </p:spPr>
      </p:pic>
      <p:sp>
        <p:nvSpPr>
          <p:cNvPr id="17" name="Text Placeholder 2">
            <a:extLst>
              <a:ext uri="{FF2B5EF4-FFF2-40B4-BE49-F238E27FC236}">
                <a16:creationId xmlns:a16="http://schemas.microsoft.com/office/drawing/2014/main" id="{65CE9704-45F5-AA46-90AB-22A5DC6BD07A}"/>
              </a:ext>
            </a:extLst>
          </p:cNvPr>
          <p:cNvSpPr>
            <a:spLocks noGrp="1"/>
          </p:cNvSpPr>
          <p:nvPr>
            <p:ph type="body" sz="quarter" idx="10" hasCustomPrompt="1"/>
          </p:nvPr>
        </p:nvSpPr>
        <p:spPr>
          <a:xfrm>
            <a:off x="1030461" y="3770488"/>
            <a:ext cx="5932016" cy="978794"/>
          </a:xfrm>
          <a:prstGeom prst="rect">
            <a:avLst/>
          </a:prstGeom>
        </p:spPr>
        <p:txBody>
          <a:bodyPr anchor="t"/>
          <a:lstStyle>
            <a:lvl1pPr>
              <a:spcBef>
                <a:spcPts val="0"/>
              </a:spcBef>
              <a:buFontTx/>
              <a:buNone/>
              <a:defRPr sz="1800" b="0" i="0">
                <a:solidFill>
                  <a:schemeClr val="bg1"/>
                </a:solidFill>
                <a:latin typeface="Lato" panose="020F0502020204030203" pitchFamily="34" charset="77"/>
              </a:defRPr>
            </a:lvl1pPr>
          </a:lstStyle>
          <a:p>
            <a:r>
              <a:rPr lang="en-US" baseline="0">
                <a:solidFill>
                  <a:schemeClr val="bg1"/>
                </a:solidFill>
              </a:rPr>
              <a:t>Click to edit two line title number</a:t>
            </a:r>
            <a:endParaRPr lang="en-GB" baseline="0">
              <a:solidFill>
                <a:schemeClr val="bg1"/>
              </a:solidFill>
            </a:endParaRPr>
          </a:p>
        </p:txBody>
      </p:sp>
      <p:sp>
        <p:nvSpPr>
          <p:cNvPr id="18" name="Text Placeholder 4">
            <a:extLst>
              <a:ext uri="{FF2B5EF4-FFF2-40B4-BE49-F238E27FC236}">
                <a16:creationId xmlns:a16="http://schemas.microsoft.com/office/drawing/2014/main" id="{471F1FEB-D33D-4541-97D4-CFFA46E480B0}"/>
              </a:ext>
            </a:extLst>
          </p:cNvPr>
          <p:cNvSpPr>
            <a:spLocks noGrp="1"/>
          </p:cNvSpPr>
          <p:nvPr>
            <p:ph type="body" sz="quarter" idx="11" hasCustomPrompt="1"/>
          </p:nvPr>
        </p:nvSpPr>
        <p:spPr>
          <a:xfrm>
            <a:off x="1030461" y="1586204"/>
            <a:ext cx="5716332" cy="1987420"/>
          </a:xfrm>
          <a:prstGeom prst="rect">
            <a:avLst/>
          </a:prstGeom>
        </p:spPr>
        <p:txBody>
          <a:bodyPr anchor="b"/>
          <a:lstStyle>
            <a:lvl1pPr marL="0" indent="0">
              <a:spcBef>
                <a:spcPts val="0"/>
              </a:spcBef>
              <a:buFontTx/>
              <a:buNone/>
              <a:defRPr sz="3200" b="1">
                <a:solidFill>
                  <a:schemeClr val="bg1"/>
                </a:solidFill>
                <a:latin typeface="+mj-lt"/>
                <a:cs typeface="Rubik Medium" panose="02000604000000020004" pitchFamily="2" charset="-79"/>
              </a:defRPr>
            </a:lvl1pPr>
          </a:lstStyle>
          <a:p>
            <a:pPr fontAlgn="b"/>
            <a:r>
              <a:rPr lang="en-GB" baseline="0">
                <a:solidFill>
                  <a:schemeClr val="bg1"/>
                </a:solidFill>
              </a:rPr>
              <a:t>Click to edit four line Master headline</a:t>
            </a:r>
          </a:p>
        </p:txBody>
      </p:sp>
      <p:sp>
        <p:nvSpPr>
          <p:cNvPr id="19" name="TextBox 18">
            <a:extLst>
              <a:ext uri="{FF2B5EF4-FFF2-40B4-BE49-F238E27FC236}">
                <a16:creationId xmlns:a16="http://schemas.microsoft.com/office/drawing/2014/main" id="{923FEA16-9AD6-B841-9D5F-5B4D5F9CF0FF}"/>
              </a:ext>
            </a:extLst>
          </p:cNvPr>
          <p:cNvSpPr txBox="1"/>
          <p:nvPr/>
        </p:nvSpPr>
        <p:spPr>
          <a:xfrm>
            <a:off x="1030461" y="6365573"/>
            <a:ext cx="34884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err="1">
                <a:solidFill>
                  <a:schemeClr val="bg1"/>
                </a:solidFill>
                <a:latin typeface="Lato" panose="020F0502020204030203" pitchFamily="34" charset="77"/>
              </a:rPr>
              <a:t>nationalnumeracy.org.uk</a:t>
            </a:r>
            <a:endParaRPr lang="en-GB" sz="1200" b="0" i="0">
              <a:solidFill>
                <a:schemeClr val="bg1"/>
              </a:solidFill>
              <a:latin typeface="Lato" panose="020F0502020204030203" pitchFamily="34" charset="77"/>
            </a:endParaRPr>
          </a:p>
        </p:txBody>
      </p:sp>
    </p:spTree>
    <p:extLst>
      <p:ext uri="{BB962C8B-B14F-4D97-AF65-F5344CB8AC3E}">
        <p14:creationId xmlns:p14="http://schemas.microsoft.com/office/powerpoint/2010/main" val="8241615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2.jpe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B030C50-FFAB-324C-B9BB-B2E0F74EAFA9}"/>
              </a:ext>
            </a:extLst>
          </p:cNvPr>
          <p:cNvSpPr txBox="1">
            <a:spLocks/>
          </p:cNvSpPr>
          <p:nvPr/>
        </p:nvSpPr>
        <p:spPr>
          <a:xfrm>
            <a:off x="1366515" y="5303543"/>
            <a:ext cx="6198716" cy="1254420"/>
          </a:xfrm>
          <a:prstGeom prst="rect">
            <a:avLst/>
          </a:prstGeom>
        </p:spPr>
        <p:txBody>
          <a:bodyPr anchor="t">
            <a:normAutofit/>
          </a:bodyPr>
          <a:lstStyle>
            <a:lvl1pPr algn="l" defTabSz="914400" rtl="0" eaLnBrk="1" fontAlgn="b" latinLnBrk="0" hangingPunct="1">
              <a:lnSpc>
                <a:spcPct val="90000"/>
              </a:lnSpc>
              <a:spcBef>
                <a:spcPct val="0"/>
              </a:spcBef>
              <a:buNone/>
              <a:defRPr sz="3200" b="1" i="0" kern="1200" baseline="0">
                <a:solidFill>
                  <a:schemeClr val="bg1"/>
                </a:solidFill>
                <a:latin typeface="Rubik Medium" panose="02000604000000020004" pitchFamily="2" charset="-79"/>
                <a:ea typeface="+mj-ea"/>
                <a:cs typeface="+mj-cs"/>
              </a:defRPr>
            </a:lvl1pPr>
          </a:lstStyle>
          <a:p>
            <a:pPr fontAlgn="b"/>
            <a:r>
              <a:rPr lang="en-GB" baseline="0">
                <a:solidFill>
                  <a:schemeClr val="bg1"/>
                </a:solidFill>
              </a:rPr>
              <a:t>Click to edit two line Master headline</a:t>
            </a:r>
          </a:p>
        </p:txBody>
      </p:sp>
      <p:sp>
        <p:nvSpPr>
          <p:cNvPr id="11" name="Subtitle 2">
            <a:extLst>
              <a:ext uri="{FF2B5EF4-FFF2-40B4-BE49-F238E27FC236}">
                <a16:creationId xmlns:a16="http://schemas.microsoft.com/office/drawing/2014/main" id="{2B494810-8F66-BB4E-85E1-3816444B389F}"/>
              </a:ext>
            </a:extLst>
          </p:cNvPr>
          <p:cNvSpPr txBox="1">
            <a:spLocks/>
          </p:cNvSpPr>
          <p:nvPr/>
        </p:nvSpPr>
        <p:spPr>
          <a:xfrm>
            <a:off x="1366515" y="4500564"/>
            <a:ext cx="5441479" cy="685800"/>
          </a:xfrm>
          <a:prstGeom prst="rect">
            <a:avLst/>
          </a:prstGeom>
        </p:spPr>
        <p:txBody>
          <a:bodyPr anchor="b">
            <a:normAutofit/>
          </a:bodyPr>
          <a:lstStyle>
            <a:lvl1pPr marL="0" indent="0" algn="l" defTabSz="914400" rtl="0" eaLnBrk="1" fontAlgn="t" latinLnBrk="0" hangingPunct="1">
              <a:lnSpc>
                <a:spcPct val="90000"/>
              </a:lnSpc>
              <a:spcBef>
                <a:spcPts val="0"/>
              </a:spcBef>
              <a:buFont typeface="Arial" pitchFamily="34" charset="0"/>
              <a:buNone/>
              <a:defRPr sz="1800" kern="1200" baseline="0">
                <a:solidFill>
                  <a:schemeClr val="bg1"/>
                </a:solidFill>
                <a:latin typeface="Lato Light" panose="020F0302020204030203" pitchFamily="34" charset="77"/>
                <a:ea typeface="+mn-ea"/>
                <a:cs typeface="+mn-cs"/>
              </a:defRPr>
            </a:lvl1pPr>
            <a:lvl2pPr marL="457200" indent="0" algn="ctr" defTabSz="914400" rtl="0" eaLnBrk="1" latinLnBrk="0" hangingPunct="1">
              <a:lnSpc>
                <a:spcPct val="90000"/>
              </a:lnSpc>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ct val="20000"/>
              </a:spcBef>
              <a:buFont typeface="Arial" pitchFamily="34" charset="0"/>
              <a:buNone/>
              <a:defRPr sz="12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aseline="0">
                <a:solidFill>
                  <a:schemeClr val="bg1"/>
                </a:solidFill>
              </a:rPr>
              <a:t>Click to edit one line date</a:t>
            </a:r>
          </a:p>
          <a:p>
            <a:r>
              <a:rPr lang="en-US" baseline="0">
                <a:solidFill>
                  <a:schemeClr val="bg1"/>
                </a:solidFill>
              </a:rPr>
              <a:t>Click to edit one line name</a:t>
            </a:r>
            <a:endParaRPr lang="en-GB" baseline="0">
              <a:solidFill>
                <a:schemeClr val="bg1"/>
              </a:solidFill>
            </a:endParaRPr>
          </a:p>
        </p:txBody>
      </p:sp>
    </p:spTree>
    <p:extLst>
      <p:ext uri="{BB962C8B-B14F-4D97-AF65-F5344CB8AC3E}">
        <p14:creationId xmlns:p14="http://schemas.microsoft.com/office/powerpoint/2010/main" val="11208457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l" defTabSz="914400" rtl="0" eaLnBrk="1" latinLnBrk="0" hangingPunct="1">
        <a:lnSpc>
          <a:spcPct val="90000"/>
        </a:lnSpc>
        <a:spcBef>
          <a:spcPct val="0"/>
        </a:spcBef>
        <a:buNone/>
        <a:defRPr sz="2400" b="1" i="0" kern="1200">
          <a:solidFill>
            <a:schemeClr val="accent4"/>
          </a:solidFill>
          <a:latin typeface="+mn-lt"/>
          <a:ea typeface="+mj-ea"/>
          <a:cs typeface="+mj-cs"/>
        </a:defRPr>
      </a:lvl1pPr>
    </p:titleStyle>
    <p:bodyStyle>
      <a:lvl1pPr marL="0" indent="0" algn="l" defTabSz="914400" rtl="0" eaLnBrk="1" latinLnBrk="0" hangingPunct="1">
        <a:lnSpc>
          <a:spcPct val="90000"/>
        </a:lnSpc>
        <a:spcBef>
          <a:spcPct val="20000"/>
        </a:spcBef>
        <a:buFont typeface="Arial" pitchFamily="34" charset="0"/>
        <a:buNone/>
        <a:defRPr sz="2000" kern="1200">
          <a:solidFill>
            <a:schemeClr val="tx1"/>
          </a:solidFill>
          <a:latin typeface="+mn-lt"/>
          <a:ea typeface="+mn-ea"/>
          <a:cs typeface="+mn-cs"/>
        </a:defRPr>
      </a:lvl1pPr>
      <a:lvl2pPr marL="0" indent="0" algn="l" defTabSz="914400" rtl="0" eaLnBrk="1" latinLnBrk="0" hangingPunct="1">
        <a:lnSpc>
          <a:spcPct val="90000"/>
        </a:lnSpc>
        <a:spcBef>
          <a:spcPct val="20000"/>
        </a:spcBef>
        <a:buFont typeface="Arial" pitchFamily="34" charset="0"/>
        <a:buNone/>
        <a:defRPr sz="1800" kern="1200">
          <a:solidFill>
            <a:schemeClr val="tx1"/>
          </a:solidFill>
          <a:latin typeface="+mn-lt"/>
          <a:ea typeface="+mn-ea"/>
          <a:cs typeface="+mn-cs"/>
        </a:defRPr>
      </a:lvl2pPr>
      <a:lvl3pPr marL="0" indent="0" algn="l" defTabSz="914400" rtl="0" eaLnBrk="1" latinLnBrk="0" hangingPunct="1">
        <a:lnSpc>
          <a:spcPct val="90000"/>
        </a:lnSpc>
        <a:spcBef>
          <a:spcPct val="20000"/>
        </a:spcBef>
        <a:buFont typeface="Arial" pitchFamily="34" charset="0"/>
        <a:buNone/>
        <a:defRPr sz="1600" kern="1200">
          <a:solidFill>
            <a:schemeClr val="tx1"/>
          </a:solidFill>
          <a:latin typeface="+mn-lt"/>
          <a:ea typeface="+mn-ea"/>
          <a:cs typeface="+mn-cs"/>
        </a:defRPr>
      </a:lvl3pPr>
      <a:lvl4pPr marL="0" indent="0" algn="l" defTabSz="914400" rtl="0" eaLnBrk="1" latinLnBrk="0" hangingPunct="1">
        <a:lnSpc>
          <a:spcPct val="90000"/>
        </a:lnSpc>
        <a:spcBef>
          <a:spcPct val="20000"/>
        </a:spcBef>
        <a:buFont typeface="Arial" pitchFamily="34" charset="0"/>
        <a:buNone/>
        <a:defRPr sz="1400" kern="1200">
          <a:solidFill>
            <a:schemeClr val="tx1"/>
          </a:solidFill>
          <a:latin typeface="+mn-lt"/>
          <a:ea typeface="+mn-ea"/>
          <a:cs typeface="+mn-cs"/>
        </a:defRPr>
      </a:lvl4pPr>
      <a:lvl5pPr marL="0" indent="0" algn="l" defTabSz="914400" rtl="0" eaLnBrk="1" latinLnBrk="0" hangingPunct="1">
        <a:lnSpc>
          <a:spcPct val="90000"/>
        </a:lnSpc>
        <a:spcBef>
          <a:spcPct val="20000"/>
        </a:spcBef>
        <a:buFont typeface="Arial" pitchFamily="34" charset="0"/>
        <a:buNone/>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773906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0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51EFA3-2A10-3C41-84C0-54A52AA1E8D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6096"/>
            <a:ext cx="9144000" cy="6851904"/>
          </a:xfrm>
          <a:prstGeom prst="rect">
            <a:avLst/>
          </a:prstGeom>
        </p:spPr>
      </p:pic>
      <p:sp>
        <p:nvSpPr>
          <p:cNvPr id="3" name="TextBox 2">
            <a:extLst>
              <a:ext uri="{FF2B5EF4-FFF2-40B4-BE49-F238E27FC236}">
                <a16:creationId xmlns:a16="http://schemas.microsoft.com/office/drawing/2014/main" id="{B9D67E5C-5380-A044-8E72-1A24391EBF07}"/>
              </a:ext>
            </a:extLst>
          </p:cNvPr>
          <p:cNvSpPr txBox="1"/>
          <p:nvPr/>
        </p:nvSpPr>
        <p:spPr>
          <a:xfrm>
            <a:off x="415651" y="6293210"/>
            <a:ext cx="34884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err="1">
                <a:solidFill>
                  <a:srgbClr val="951B81"/>
                </a:solidFill>
                <a:latin typeface="Lato" panose="020F0502020204030203" pitchFamily="34" charset="77"/>
              </a:rPr>
              <a:t>nationalnumeracy.org.uk</a:t>
            </a:r>
            <a:endParaRPr lang="en-GB" sz="1200" b="0" i="0">
              <a:solidFill>
                <a:srgbClr val="951B81"/>
              </a:solidFill>
              <a:latin typeface="Lato" panose="020F0502020204030203" pitchFamily="34" charset="77"/>
            </a:endParaRPr>
          </a:p>
        </p:txBody>
      </p:sp>
      <p:cxnSp>
        <p:nvCxnSpPr>
          <p:cNvPr id="4" name="Straight Connector 3">
            <a:extLst>
              <a:ext uri="{FF2B5EF4-FFF2-40B4-BE49-F238E27FC236}">
                <a16:creationId xmlns:a16="http://schemas.microsoft.com/office/drawing/2014/main" id="{1B716D79-07DA-4349-A0B0-95E1E60F2B95}"/>
              </a:ext>
            </a:extLst>
          </p:cNvPr>
          <p:cNvCxnSpPr>
            <a:cxnSpLocks/>
          </p:cNvCxnSpPr>
          <p:nvPr/>
        </p:nvCxnSpPr>
        <p:spPr>
          <a:xfrm>
            <a:off x="503238" y="6214277"/>
            <a:ext cx="8137525" cy="0"/>
          </a:xfrm>
          <a:prstGeom prst="line">
            <a:avLst/>
          </a:prstGeom>
          <a:ln w="22225">
            <a:solidFill>
              <a:srgbClr val="951B8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453437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p15:clr>
            <a:srgbClr val="F26B43"/>
          </p15:clr>
        </p15:guide>
        <p15:guide id="2" pos="317">
          <p15:clr>
            <a:srgbClr val="F26B43"/>
          </p15:clr>
        </p15:guide>
        <p15:guide id="3" pos="5443">
          <p15:clr>
            <a:srgbClr val="F26B43"/>
          </p15:clr>
        </p15:guide>
        <p15:guide id="4" orient="horz" pos="3906">
          <p15:clr>
            <a:srgbClr val="F26B43"/>
          </p15:clr>
        </p15:guide>
        <p15:guide id="5" orient="horz" pos="935">
          <p15:clr>
            <a:srgbClr val="F26B43"/>
          </p15:clr>
        </p15:guide>
        <p15:guide id="6" pos="2767">
          <p15:clr>
            <a:srgbClr val="F26B43"/>
          </p15:clr>
        </p15:guide>
        <p15:guide id="7" pos="2993">
          <p15:clr>
            <a:srgbClr val="F26B43"/>
          </p15:clr>
        </p15:guide>
        <p15:guide id="8" orient="horz" pos="123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51EFA3-2A10-3C41-84C0-54A52AA1E8D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0" y="6096"/>
            <a:ext cx="9144000" cy="6851904"/>
          </a:xfrm>
          <a:prstGeom prst="rect">
            <a:avLst/>
          </a:prstGeom>
        </p:spPr>
      </p:pic>
      <p:sp>
        <p:nvSpPr>
          <p:cNvPr id="3" name="TextBox 2">
            <a:extLst>
              <a:ext uri="{FF2B5EF4-FFF2-40B4-BE49-F238E27FC236}">
                <a16:creationId xmlns:a16="http://schemas.microsoft.com/office/drawing/2014/main" id="{B9D67E5C-5380-A044-8E72-1A24391EBF07}"/>
              </a:ext>
            </a:extLst>
          </p:cNvPr>
          <p:cNvSpPr txBox="1"/>
          <p:nvPr/>
        </p:nvSpPr>
        <p:spPr>
          <a:xfrm>
            <a:off x="415651" y="6293210"/>
            <a:ext cx="34884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err="1">
                <a:solidFill>
                  <a:srgbClr val="951B81"/>
                </a:solidFill>
                <a:latin typeface="Lato" panose="020F0502020204030203" pitchFamily="34" charset="77"/>
              </a:rPr>
              <a:t>nationalnumeracy.org.uk</a:t>
            </a:r>
            <a:endParaRPr lang="en-GB" sz="1200" b="0" i="0">
              <a:solidFill>
                <a:srgbClr val="951B81"/>
              </a:solidFill>
              <a:latin typeface="Lato" panose="020F0502020204030203" pitchFamily="34" charset="77"/>
            </a:endParaRPr>
          </a:p>
        </p:txBody>
      </p:sp>
      <p:cxnSp>
        <p:nvCxnSpPr>
          <p:cNvPr id="4" name="Straight Connector 3">
            <a:extLst>
              <a:ext uri="{FF2B5EF4-FFF2-40B4-BE49-F238E27FC236}">
                <a16:creationId xmlns:a16="http://schemas.microsoft.com/office/drawing/2014/main" id="{1B716D79-07DA-4349-A0B0-95E1E60F2B95}"/>
              </a:ext>
            </a:extLst>
          </p:cNvPr>
          <p:cNvCxnSpPr>
            <a:cxnSpLocks/>
          </p:cNvCxnSpPr>
          <p:nvPr/>
        </p:nvCxnSpPr>
        <p:spPr>
          <a:xfrm>
            <a:off x="503238" y="6214277"/>
            <a:ext cx="8137525" cy="0"/>
          </a:xfrm>
          <a:prstGeom prst="line">
            <a:avLst/>
          </a:prstGeom>
          <a:ln w="22225">
            <a:solidFill>
              <a:srgbClr val="951B8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044245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3">
          <p15:clr>
            <a:srgbClr val="F26B43"/>
          </p15:clr>
        </p15:guide>
        <p15:guide id="2" pos="317">
          <p15:clr>
            <a:srgbClr val="F26B43"/>
          </p15:clr>
        </p15:guide>
        <p15:guide id="3" pos="5443">
          <p15:clr>
            <a:srgbClr val="F26B43"/>
          </p15:clr>
        </p15:guide>
        <p15:guide id="4" orient="horz" pos="3906">
          <p15:clr>
            <a:srgbClr val="F26B43"/>
          </p15:clr>
        </p15:guide>
        <p15:guide id="5" orient="horz" pos="935">
          <p15:clr>
            <a:srgbClr val="F26B43"/>
          </p15:clr>
        </p15:guide>
        <p15:guide id="6" pos="2767">
          <p15:clr>
            <a:srgbClr val="F26B43"/>
          </p15:clr>
        </p15:guide>
        <p15:guide id="7" pos="2993">
          <p15:clr>
            <a:srgbClr val="F26B43"/>
          </p15:clr>
        </p15:guide>
        <p15:guide id="8" orient="horz" pos="123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video" Target="https://www.youtube.com/embed/XZuert73Le0?feature=oembed"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D3DE4767-3F68-B948-97B9-3B112E5ABBE4}"/>
              </a:ext>
            </a:extLst>
          </p:cNvPr>
          <p:cNvSpPr>
            <a:spLocks noGrp="1"/>
          </p:cNvSpPr>
          <p:nvPr>
            <p:ph type="body" sz="quarter" idx="11"/>
          </p:nvPr>
        </p:nvSpPr>
        <p:spPr>
          <a:xfrm>
            <a:off x="1011143" y="5190186"/>
            <a:ext cx="7090638" cy="1088436"/>
          </a:xfrm>
        </p:spPr>
        <p:txBody>
          <a:bodyPr/>
          <a:lstStyle/>
          <a:p>
            <a:r>
              <a:rPr lang="en-US"/>
              <a:t>Schools &amp; Families Programme</a:t>
            </a:r>
            <a:endParaRPr lang="en-US" dirty="0"/>
          </a:p>
        </p:txBody>
      </p:sp>
      <p:sp>
        <p:nvSpPr>
          <p:cNvPr id="10" name="Text Placeholder 2">
            <a:extLst>
              <a:ext uri="{FF2B5EF4-FFF2-40B4-BE49-F238E27FC236}">
                <a16:creationId xmlns:a16="http://schemas.microsoft.com/office/drawing/2014/main" id="{70C6B68F-6772-E9F1-88F4-E4811A41A763}"/>
              </a:ext>
            </a:extLst>
          </p:cNvPr>
          <p:cNvSpPr>
            <a:spLocks noGrp="1"/>
          </p:cNvSpPr>
          <p:nvPr>
            <p:ph type="body" sz="quarter" idx="10"/>
          </p:nvPr>
        </p:nvSpPr>
        <p:spPr>
          <a:xfrm>
            <a:off x="1024022" y="4372377"/>
            <a:ext cx="5932016" cy="724634"/>
          </a:xfrm>
        </p:spPr>
        <p:txBody>
          <a:bodyPr/>
          <a:lstStyle/>
          <a:p>
            <a:r>
              <a:rPr lang="en-US"/>
              <a:t>National Numeracy</a:t>
            </a:r>
            <a:endParaRPr lang="en-US" dirty="0"/>
          </a:p>
        </p:txBody>
      </p:sp>
    </p:spTree>
    <p:extLst>
      <p:ext uri="{BB962C8B-B14F-4D97-AF65-F5344CB8AC3E}">
        <p14:creationId xmlns:p14="http://schemas.microsoft.com/office/powerpoint/2010/main" val="1015930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y at computer">
            <a:extLst>
              <a:ext uri="{FF2B5EF4-FFF2-40B4-BE49-F238E27FC236}">
                <a16:creationId xmlns:a16="http://schemas.microsoft.com/office/drawing/2014/main" id="{C99BBB0A-46F9-E3D2-4623-76ECCC8C9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412" y="2299212"/>
            <a:ext cx="3567752" cy="225957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C257BF1C-7E05-3118-C610-D800F6826504}"/>
              </a:ext>
            </a:extLst>
          </p:cNvPr>
          <p:cNvSpPr txBox="1">
            <a:spLocks/>
          </p:cNvSpPr>
          <p:nvPr/>
        </p:nvSpPr>
        <p:spPr>
          <a:xfrm>
            <a:off x="592917" y="1845768"/>
            <a:ext cx="4578851" cy="30801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solidFill>
                  <a:schemeClr val="tx1"/>
                </a:solidFill>
              </a:rPr>
              <a:t>To increase pupils’:</a:t>
            </a:r>
          </a:p>
          <a:p>
            <a:pPr marL="742950" lvl="1" indent="-285750">
              <a:buFont typeface="Arial" panose="020B0604020202020204" pitchFamily="34" charset="0"/>
              <a:buChar char="•"/>
            </a:pPr>
            <a:r>
              <a:rPr lang="en-US" sz="1600" b="0" dirty="0"/>
              <a:t>confidence with numbers,</a:t>
            </a:r>
          </a:p>
          <a:p>
            <a:pPr marL="742950" lvl="1" indent="-285750">
              <a:buFont typeface="Arial" panose="020B0604020202020204" pitchFamily="34" charset="0"/>
              <a:buChar char="•"/>
            </a:pPr>
            <a:r>
              <a:rPr lang="en-US" sz="1600" b="0" dirty="0"/>
              <a:t>positive feelings about maths,</a:t>
            </a:r>
          </a:p>
          <a:p>
            <a:pPr marL="742950" lvl="1" indent="-285750">
              <a:buFont typeface="Arial" panose="020B0604020202020204" pitchFamily="34" charset="0"/>
              <a:buChar char="•"/>
            </a:pPr>
            <a:r>
              <a:rPr lang="en-US" sz="1600" b="0" dirty="0"/>
              <a:t>awareness of the value of maths outside the classroom.</a:t>
            </a:r>
          </a:p>
          <a:p>
            <a:pPr marL="285750" indent="-285750">
              <a:buFontTx/>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To increase parents’, carers’ and school staff’s confidence in supporting children with maths.</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solidFill>
                  <a:schemeClr val="tx1"/>
                </a:solidFill>
              </a:rPr>
              <a:t>To establish lasting approaches and strategies that will continue in schools beyond the end of the programme.</a:t>
            </a:r>
          </a:p>
        </p:txBody>
      </p:sp>
      <p:sp>
        <p:nvSpPr>
          <p:cNvPr id="7" name="Text Placeholder 1">
            <a:extLst>
              <a:ext uri="{FF2B5EF4-FFF2-40B4-BE49-F238E27FC236}">
                <a16:creationId xmlns:a16="http://schemas.microsoft.com/office/drawing/2014/main" id="{B03CADC3-B357-0507-E684-EA9DEED3ACFC}"/>
              </a:ext>
            </a:extLst>
          </p:cNvPr>
          <p:cNvSpPr>
            <a:spLocks noGrp="1"/>
          </p:cNvSpPr>
          <p:nvPr/>
        </p:nvSpPr>
        <p:spPr>
          <a:xfrm>
            <a:off x="592917" y="919674"/>
            <a:ext cx="8137525" cy="377825"/>
          </a:xfrm>
          <a:prstGeom prst="rect">
            <a:avLst/>
          </a:prstGeom>
        </p:spPr>
        <p:txBody>
          <a:bodyPr/>
          <a:lstStyle>
            <a:lvl1pPr marL="228600" indent="-228600" algn="l" defTabSz="914400" rtl="0" eaLnBrk="1" latinLnBrk="0" hangingPunct="1">
              <a:lnSpc>
                <a:spcPct val="90000"/>
              </a:lnSpc>
              <a:spcBef>
                <a:spcPts val="1000"/>
              </a:spcBef>
              <a:buFontTx/>
              <a:buNone/>
              <a:defRPr sz="1600" b="1" kern="1200">
                <a:solidFill>
                  <a:srgbClr val="951B81"/>
                </a:solidFill>
                <a:latin typeface="+mj-lt"/>
                <a:ea typeface="+mn-ea"/>
                <a:cs typeface="Rubik Medium" panose="02000604000000020004"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Aims of the Schools &amp; Families Programme</a:t>
            </a:r>
          </a:p>
        </p:txBody>
      </p:sp>
    </p:spTree>
    <p:extLst>
      <p:ext uri="{BB962C8B-B14F-4D97-AF65-F5344CB8AC3E}">
        <p14:creationId xmlns:p14="http://schemas.microsoft.com/office/powerpoint/2010/main" val="2116470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C257BF1C-7E05-3118-C610-D800F6826504}"/>
              </a:ext>
            </a:extLst>
          </p:cNvPr>
          <p:cNvSpPr txBox="1">
            <a:spLocks/>
          </p:cNvSpPr>
          <p:nvPr/>
        </p:nvSpPr>
        <p:spPr>
          <a:xfrm>
            <a:off x="592917" y="1845768"/>
            <a:ext cx="4578851" cy="308019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solidFill>
                  <a:schemeClr val="tx1"/>
                </a:solidFill>
              </a:rPr>
              <a:t>Everyday maths activities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solidFill>
                  <a:schemeClr val="tx1"/>
                </a:solidFill>
              </a:rPr>
              <a:t>Encourage positive conversations at home</a:t>
            </a:r>
            <a:endParaRPr lang="en-US" sz="1600" dirty="0"/>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t>Complete as a family</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t>Related to seasonal events, holidays and everyday maths</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dirty="0"/>
              <a:t>Open-ended investigations</a:t>
            </a:r>
          </a:p>
          <a:p>
            <a:pPr marL="285750" indent="-285750">
              <a:buFont typeface="Arial" panose="020B0604020202020204" pitchFamily="34" charset="0"/>
              <a:buChar char="•"/>
            </a:pPr>
            <a:endParaRPr lang="en-US" sz="1600" dirty="0">
              <a:solidFill>
                <a:schemeClr val="tx1"/>
              </a:solidFill>
            </a:endParaRPr>
          </a:p>
          <a:p>
            <a:pPr marL="285750" indent="-285750">
              <a:buFont typeface="Arial" panose="020B0604020202020204" pitchFamily="34" charset="0"/>
              <a:buChar char="•"/>
            </a:pPr>
            <a:r>
              <a:rPr lang="en-US" sz="1600"/>
              <a:t>Scrapbooks</a:t>
            </a:r>
            <a:endParaRPr lang="en-US" sz="1600" dirty="0">
              <a:solidFill>
                <a:schemeClr val="tx1"/>
              </a:solidFill>
            </a:endParaRPr>
          </a:p>
        </p:txBody>
      </p:sp>
      <p:sp>
        <p:nvSpPr>
          <p:cNvPr id="7" name="Text Placeholder 1">
            <a:extLst>
              <a:ext uri="{FF2B5EF4-FFF2-40B4-BE49-F238E27FC236}">
                <a16:creationId xmlns:a16="http://schemas.microsoft.com/office/drawing/2014/main" id="{B03CADC3-B357-0507-E684-EA9DEED3ACFC}"/>
              </a:ext>
            </a:extLst>
          </p:cNvPr>
          <p:cNvSpPr>
            <a:spLocks noGrp="1"/>
          </p:cNvSpPr>
          <p:nvPr/>
        </p:nvSpPr>
        <p:spPr>
          <a:xfrm>
            <a:off x="592917" y="919674"/>
            <a:ext cx="8137525" cy="377825"/>
          </a:xfrm>
          <a:prstGeom prst="rect">
            <a:avLst/>
          </a:prstGeom>
        </p:spPr>
        <p:txBody>
          <a:bodyPr/>
          <a:lstStyle>
            <a:lvl1pPr marL="228600" indent="-228600" algn="l" defTabSz="914400" rtl="0" eaLnBrk="1" latinLnBrk="0" hangingPunct="1">
              <a:lnSpc>
                <a:spcPct val="90000"/>
              </a:lnSpc>
              <a:spcBef>
                <a:spcPts val="1000"/>
              </a:spcBef>
              <a:buFontTx/>
              <a:buNone/>
              <a:defRPr sz="1600" b="1" kern="1200">
                <a:solidFill>
                  <a:srgbClr val="951B81"/>
                </a:solidFill>
                <a:latin typeface="+mj-lt"/>
                <a:ea typeface="+mn-ea"/>
                <a:cs typeface="Rubik Medium" panose="02000604000000020004"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Family Maths Resources</a:t>
            </a:r>
          </a:p>
        </p:txBody>
      </p:sp>
      <p:pic>
        <p:nvPicPr>
          <p:cNvPr id="2050" name="Picture 2">
            <a:extLst>
              <a:ext uri="{FF2B5EF4-FFF2-40B4-BE49-F238E27FC236}">
                <a16:creationId xmlns:a16="http://schemas.microsoft.com/office/drawing/2014/main" id="{E54AFFCF-A45F-8E49-1C88-DBBC3CF0B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1583">
            <a:off x="6720944" y="1902169"/>
            <a:ext cx="1985087" cy="284041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5BBEDBF5-E5E5-3A71-7673-3F9A26BFDD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11718">
            <a:off x="5413161" y="1886078"/>
            <a:ext cx="2039958" cy="2872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579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A609E127-398D-A9A0-3B98-6246B4DBBF42}"/>
              </a:ext>
            </a:extLst>
          </p:cNvPr>
          <p:cNvSpPr>
            <a:spLocks noGrp="1"/>
          </p:cNvSpPr>
          <p:nvPr/>
        </p:nvSpPr>
        <p:spPr>
          <a:xfrm>
            <a:off x="592917" y="919674"/>
            <a:ext cx="8137525" cy="377825"/>
          </a:xfrm>
          <a:prstGeom prst="rect">
            <a:avLst/>
          </a:prstGeom>
        </p:spPr>
        <p:txBody>
          <a:bodyPr/>
          <a:lstStyle>
            <a:lvl1pPr marL="228600" indent="-228600" algn="l" defTabSz="914400" rtl="0" eaLnBrk="1" latinLnBrk="0" hangingPunct="1">
              <a:lnSpc>
                <a:spcPct val="90000"/>
              </a:lnSpc>
              <a:spcBef>
                <a:spcPts val="1000"/>
              </a:spcBef>
              <a:buFontTx/>
              <a:buNone/>
              <a:defRPr sz="1600" b="1" kern="1200">
                <a:solidFill>
                  <a:srgbClr val="951B81"/>
                </a:solidFill>
                <a:latin typeface="+mj-lt"/>
                <a:ea typeface="+mn-ea"/>
                <a:cs typeface="Rubik Medium" panose="02000604000000020004"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Family Maths Resources</a:t>
            </a:r>
          </a:p>
        </p:txBody>
      </p:sp>
      <p:pic>
        <p:nvPicPr>
          <p:cNvPr id="1026" name="Picture 2" descr="A picture containing text, whiteboard&#10;&#10;Description automatically generated">
            <a:extLst>
              <a:ext uri="{FF2B5EF4-FFF2-40B4-BE49-F238E27FC236}">
                <a16:creationId xmlns:a16="http://schemas.microsoft.com/office/drawing/2014/main" id="{621CBF0D-8B4E-6E40-FA74-4ABC64E3B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487" y="1566557"/>
            <a:ext cx="5829026" cy="437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027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A609E127-398D-A9A0-3B98-6246B4DBBF42}"/>
              </a:ext>
            </a:extLst>
          </p:cNvPr>
          <p:cNvSpPr>
            <a:spLocks noGrp="1"/>
          </p:cNvSpPr>
          <p:nvPr/>
        </p:nvSpPr>
        <p:spPr>
          <a:xfrm>
            <a:off x="592917" y="919674"/>
            <a:ext cx="8137525" cy="377825"/>
          </a:xfrm>
          <a:prstGeom prst="rect">
            <a:avLst/>
          </a:prstGeom>
        </p:spPr>
        <p:txBody>
          <a:bodyPr/>
          <a:lstStyle>
            <a:lvl1pPr marL="228600" indent="-228600" algn="l" defTabSz="914400" rtl="0" eaLnBrk="1" latinLnBrk="0" hangingPunct="1">
              <a:lnSpc>
                <a:spcPct val="90000"/>
              </a:lnSpc>
              <a:spcBef>
                <a:spcPts val="1000"/>
              </a:spcBef>
              <a:buFontTx/>
              <a:buNone/>
              <a:defRPr sz="1600" b="1" kern="1200">
                <a:solidFill>
                  <a:srgbClr val="951B81"/>
                </a:solidFill>
                <a:latin typeface="+mj-lt"/>
                <a:ea typeface="+mn-ea"/>
                <a:cs typeface="Rubik Medium" panose="02000604000000020004"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Family Maths Resources</a:t>
            </a:r>
          </a:p>
        </p:txBody>
      </p:sp>
      <p:pic>
        <p:nvPicPr>
          <p:cNvPr id="2050" name="Picture 2" descr="Text&#10;&#10;Description automatically generated">
            <a:extLst>
              <a:ext uri="{FF2B5EF4-FFF2-40B4-BE49-F238E27FC236}">
                <a16:creationId xmlns:a16="http://schemas.microsoft.com/office/drawing/2014/main" id="{6CE2BFF4-F4EB-A819-7AA0-2571D2304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7152" y="1596054"/>
            <a:ext cx="5789696" cy="4342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152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A609E127-398D-A9A0-3B98-6246B4DBBF42}"/>
              </a:ext>
            </a:extLst>
          </p:cNvPr>
          <p:cNvSpPr>
            <a:spLocks noGrp="1"/>
          </p:cNvSpPr>
          <p:nvPr/>
        </p:nvSpPr>
        <p:spPr>
          <a:xfrm>
            <a:off x="592917" y="919674"/>
            <a:ext cx="8137525" cy="377825"/>
          </a:xfrm>
          <a:prstGeom prst="rect">
            <a:avLst/>
          </a:prstGeom>
        </p:spPr>
        <p:txBody>
          <a:bodyPr/>
          <a:lstStyle>
            <a:lvl1pPr marL="228600" indent="-228600" algn="l" defTabSz="914400" rtl="0" eaLnBrk="1" latinLnBrk="0" hangingPunct="1">
              <a:lnSpc>
                <a:spcPct val="90000"/>
              </a:lnSpc>
              <a:spcBef>
                <a:spcPts val="1000"/>
              </a:spcBef>
              <a:buFontTx/>
              <a:buNone/>
              <a:defRPr sz="1600" b="1" kern="1200">
                <a:solidFill>
                  <a:srgbClr val="951B81"/>
                </a:solidFill>
                <a:latin typeface="+mj-lt"/>
                <a:ea typeface="+mn-ea"/>
                <a:cs typeface="Rubik Medium" panose="02000604000000020004"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Family Maths Resources</a:t>
            </a:r>
          </a:p>
        </p:txBody>
      </p:sp>
      <p:pic>
        <p:nvPicPr>
          <p:cNvPr id="3074" name="Picture 2" descr="A picture containing text, whiteboard&#10;&#10;Description automatically generated">
            <a:extLst>
              <a:ext uri="{FF2B5EF4-FFF2-40B4-BE49-F238E27FC236}">
                <a16:creationId xmlns:a16="http://schemas.microsoft.com/office/drawing/2014/main" id="{D35FA7D7-E923-2B48-A7FC-12CB53DB1C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803" y="1493531"/>
            <a:ext cx="5926393" cy="4444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972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A609E127-398D-A9A0-3B98-6246B4DBBF42}"/>
              </a:ext>
            </a:extLst>
          </p:cNvPr>
          <p:cNvSpPr>
            <a:spLocks noGrp="1"/>
          </p:cNvSpPr>
          <p:nvPr/>
        </p:nvSpPr>
        <p:spPr>
          <a:xfrm>
            <a:off x="592917" y="919674"/>
            <a:ext cx="8137525" cy="377825"/>
          </a:xfrm>
          <a:prstGeom prst="rect">
            <a:avLst/>
          </a:prstGeom>
        </p:spPr>
        <p:txBody>
          <a:bodyPr/>
          <a:lstStyle>
            <a:lvl1pPr marL="228600" indent="-228600" algn="l" defTabSz="914400" rtl="0" eaLnBrk="1" latinLnBrk="0" hangingPunct="1">
              <a:lnSpc>
                <a:spcPct val="90000"/>
              </a:lnSpc>
              <a:spcBef>
                <a:spcPts val="1000"/>
              </a:spcBef>
              <a:buFontTx/>
              <a:buNone/>
              <a:defRPr sz="1600" b="1" kern="1200">
                <a:solidFill>
                  <a:srgbClr val="951B81"/>
                </a:solidFill>
                <a:latin typeface="+mj-lt"/>
                <a:ea typeface="+mn-ea"/>
                <a:cs typeface="Rubik Medium" panose="02000604000000020004"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Family Maths Resources</a:t>
            </a:r>
          </a:p>
        </p:txBody>
      </p:sp>
      <p:pic>
        <p:nvPicPr>
          <p:cNvPr id="4098" name="Picture 2" descr="A book with drawings of fruits and vegetables&#10;&#10;Description automatically generated">
            <a:extLst>
              <a:ext uri="{FF2B5EF4-FFF2-40B4-BE49-F238E27FC236}">
                <a16:creationId xmlns:a16="http://schemas.microsoft.com/office/drawing/2014/main" id="{841E2712-73E8-6171-8132-2BA8CA165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859" y="1474838"/>
            <a:ext cx="6102282" cy="457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356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A609E127-398D-A9A0-3B98-6246B4DBBF42}"/>
              </a:ext>
            </a:extLst>
          </p:cNvPr>
          <p:cNvSpPr>
            <a:spLocks noGrp="1"/>
          </p:cNvSpPr>
          <p:nvPr/>
        </p:nvSpPr>
        <p:spPr>
          <a:xfrm>
            <a:off x="592917" y="919674"/>
            <a:ext cx="8137525" cy="377825"/>
          </a:xfrm>
          <a:prstGeom prst="rect">
            <a:avLst/>
          </a:prstGeom>
        </p:spPr>
        <p:txBody>
          <a:bodyPr/>
          <a:lstStyle>
            <a:lvl1pPr marL="228600" indent="-228600" algn="l" defTabSz="914400" rtl="0" eaLnBrk="1" latinLnBrk="0" hangingPunct="1">
              <a:lnSpc>
                <a:spcPct val="90000"/>
              </a:lnSpc>
              <a:spcBef>
                <a:spcPts val="1000"/>
              </a:spcBef>
              <a:buFontTx/>
              <a:buNone/>
              <a:defRPr sz="1600" b="1" kern="1200">
                <a:solidFill>
                  <a:srgbClr val="951B81"/>
                </a:solidFill>
                <a:latin typeface="+mj-lt"/>
                <a:ea typeface="+mn-ea"/>
                <a:cs typeface="Rubik Medium" panose="02000604000000020004" pitchFamily="2"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National Numeracy Challenge</a:t>
            </a:r>
          </a:p>
        </p:txBody>
      </p:sp>
      <p:pic>
        <p:nvPicPr>
          <p:cNvPr id="7" name="Online Media 6" title="What is the National Numeracy Challenge &amp; how can it help me improve my numeracy?">
            <a:hlinkClick r:id="" action="ppaction://media"/>
            <a:extLst>
              <a:ext uri="{FF2B5EF4-FFF2-40B4-BE49-F238E27FC236}">
                <a16:creationId xmlns:a16="http://schemas.microsoft.com/office/drawing/2014/main" id="{911755BD-51AF-698E-7BA2-17405FC4E0D7}"/>
              </a:ext>
            </a:extLst>
          </p:cNvPr>
          <p:cNvPicPr>
            <a:picLocks noRot="1" noChangeAspect="1"/>
          </p:cNvPicPr>
          <p:nvPr>
            <a:videoFile r:link="rId1"/>
          </p:nvPr>
        </p:nvPicPr>
        <p:blipFill>
          <a:blip r:embed="rId4"/>
          <a:stretch>
            <a:fillRect/>
          </a:stretch>
        </p:blipFill>
        <p:spPr>
          <a:xfrm>
            <a:off x="811686" y="1581374"/>
            <a:ext cx="7520628" cy="4246021"/>
          </a:xfrm>
          <a:prstGeom prst="rect">
            <a:avLst/>
          </a:prstGeom>
        </p:spPr>
      </p:pic>
    </p:spTree>
    <p:extLst>
      <p:ext uri="{BB962C8B-B14F-4D97-AF65-F5344CB8AC3E}">
        <p14:creationId xmlns:p14="http://schemas.microsoft.com/office/powerpoint/2010/main" val="364024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theme/theme1.xml><?xml version="1.0" encoding="utf-8"?>
<a:theme xmlns:a="http://schemas.openxmlformats.org/drawingml/2006/main" name="Theme2">
  <a:themeElements>
    <a:clrScheme name="National Numeracy">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ational Numeracy">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0F7E03F4-3FED-4616-88E3-EBE6F1565AAD}" vid="{9193F136-2AFF-4EFC-9F11-4A81FAECC65C}"/>
    </a:ext>
  </a:extLst>
</a:theme>
</file>

<file path=ppt/theme/theme2.xml><?xml version="1.0" encoding="utf-8"?>
<a:theme xmlns:a="http://schemas.openxmlformats.org/drawingml/2006/main" name="Title page">
  <a:themeElements>
    <a:clrScheme name="National Numeracy">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ational Numeracy">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n_ppt_final_141220" id="{19F55699-E046-4F9B-937A-6796B9FA5169}" vid="{16E07631-C9A3-4F83-9EF2-2AB8622157CB}"/>
    </a:ext>
  </a:extLst>
</a:theme>
</file>

<file path=ppt/theme/theme3.xml><?xml version="1.0" encoding="utf-8"?>
<a:theme xmlns:a="http://schemas.openxmlformats.org/drawingml/2006/main" name="Content page (with falling numbers)">
  <a:themeElements>
    <a:clrScheme name="National Numeracy">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ational Numeracy">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n_ppt_final_141220" id="{19F55699-E046-4F9B-937A-6796B9FA5169}" vid="{5B008EEE-34FB-4B88-9888-03E1265E3605}"/>
    </a:ext>
  </a:extLst>
</a:theme>
</file>

<file path=ppt/theme/theme4.xml><?xml version="1.0" encoding="utf-8"?>
<a:theme xmlns:a="http://schemas.openxmlformats.org/drawingml/2006/main" name="Content page (no falling numbers)">
  <a:themeElements>
    <a:clrScheme name="National Numeracy">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National Numeracy">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n_ppt_final_141220" id="{19F55699-E046-4F9B-937A-6796B9FA5169}" vid="{5FF3E6A6-47AE-4815-AC35-B1676EB11EB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B21833FE06F8488E9DE48F3E8C88A1" ma:contentTypeVersion="45" ma:contentTypeDescription="Create a new document." ma:contentTypeScope="" ma:versionID="a0996ed8ec116063a8c1f8347c262e4c">
  <xsd:schema xmlns:xsd="http://www.w3.org/2001/XMLSchema" xmlns:xs="http://www.w3.org/2001/XMLSchema" xmlns:p="http://schemas.microsoft.com/office/2006/metadata/properties" xmlns:ns2="3d4fb1ce-7578-4a36-b24b-8490e06c8395" xmlns:ns3="5c446c59-e2cf-4ab6-976a-d41307e20e11" xmlns:ns4="b072cec8-3e9d-43cd-90c2-d7a855a423e0" targetNamespace="http://schemas.microsoft.com/office/2006/metadata/properties" ma:root="true" ma:fieldsID="dd2e75adbe7edeaf9c9e854978e43739" ns2:_="" ns3:_="" ns4:_="">
    <xsd:import namespace="3d4fb1ce-7578-4a36-b24b-8490e06c8395"/>
    <xsd:import namespace="5c446c59-e2cf-4ab6-976a-d41307e20e11"/>
    <xsd:import namespace="b072cec8-3e9d-43cd-90c2-d7a855a423e0"/>
    <xsd:element name="properties">
      <xsd:complexType>
        <xsd:sequence>
          <xsd:element name="documentManagement">
            <xsd:complexType>
              <xsd:all>
                <xsd:element ref="ns2:Project"/>
                <xsd:element ref="ns2:Phase" minOccurs="0"/>
                <xsd:element ref="ns2:Internal_x0020_Use" minOccurs="0"/>
                <xsd:element ref="ns2:Target_x0020_Group" minOccurs="0"/>
                <xsd:element ref="ns2:Components" minOccurs="0"/>
                <xsd:element ref="ns2:Instigated_x0020_by_x003a_" minOccurs="0"/>
                <xsd:element ref="ns2:Adults_x0020_or_x0020_Schools_x003a_" minOccurs="0"/>
                <xsd:element ref="ns2:Current_x0020_Status" minOccurs="0"/>
                <xsd:element ref="ns2:Start_x0020_date" minOccurs="0"/>
                <xsd:element ref="ns2:End_x0020_date" minOccurs="0"/>
                <xsd:element ref="ns2:Educational_x0020_Input" minOccurs="0"/>
                <xsd:element ref="ns2:Budget" minOccurs="0"/>
                <xsd:element ref="ns2:Teamwork_x003f_" minOccurs="0"/>
                <xsd:element ref="ns2:Product" minOccurs="0"/>
                <xsd:element ref="ns2:External_x0020_use" minOccurs="0"/>
                <xsd:element ref="ns2:sp5s" minOccurs="0"/>
                <xsd:element ref="ns2:zygd" minOccurs="0"/>
                <xsd:element ref="ns2:_x0031__x002d_Liner" minOccurs="0"/>
                <xsd:element ref="ns2:Support" minOccurs="0"/>
                <xsd:element ref="ns2:Ed_x0020_other" minOccurs="0"/>
                <xsd:element ref="ns2:Next_x0020_Strategic_x0020_meeting" minOccurs="0"/>
                <xsd:element ref="ns3:SharedWithUsers" minOccurs="0"/>
                <xsd:element ref="ns2:Priority" minOccurs="0"/>
                <xsd:element ref="ns2:Proposed_x0020_funding" minOccurs="0"/>
                <xsd:element ref="ns4:SharingHintHash" minOccurs="0"/>
                <xsd:element ref="ns4:SharedWithDetails" minOccurs="0"/>
                <xsd:element ref="ns4:LastSharedByUser" minOccurs="0"/>
                <xsd:element ref="ns4:LastSharedByTime"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4fb1ce-7578-4a36-b24b-8490e06c8395" elementFormDefault="qualified">
    <xsd:import namespace="http://schemas.microsoft.com/office/2006/documentManagement/types"/>
    <xsd:import namespace="http://schemas.microsoft.com/office/infopath/2007/PartnerControls"/>
    <xsd:element name="Project" ma:index="1" ma:displayName="Project" ma:format="Dropdown" ma:indexed="true" ma:internalName="Project">
      <xsd:simpleType>
        <xsd:restriction base="dms:Choice">
          <xsd:enumeration value="BIT"/>
          <xsd:enumeration value="Challenge"/>
          <xsd:enumeration value="Mobile Maths"/>
          <xsd:enumeration value="Parental Engagement"/>
          <xsd:enumeration value="Family Maths Toolkit"/>
          <xsd:enumeration value="Firm Foundations for All"/>
          <xsd:enumeration value="PHF"/>
          <xsd:enumeration value="Passport Maths"/>
          <xsd:enumeration value="Portsmouth Counts"/>
          <xsd:enumeration value="Mayors Fund"/>
          <xsd:enumeration value="Overarching"/>
          <xsd:enumeration value="n/a"/>
          <xsd:enumeration value="Health"/>
          <xsd:enumeration value="BaNC"/>
          <xsd:enumeration value="Multiply"/>
        </xsd:restriction>
      </xsd:simpleType>
    </xsd:element>
    <xsd:element name="Phase" ma:index="2" nillable="true" ma:displayName="Phase" ma:format="Dropdown" ma:indexed="true" ma:internalName="Phase">
      <xsd:simpleType>
        <xsd:restriction base="dms:Choice">
          <xsd:enumeration value="Application"/>
          <xsd:enumeration value="Planning"/>
          <xsd:enumeration value="Research and Development"/>
          <xsd:enumeration value="Pilot"/>
          <xsd:enumeration value="Phase 2"/>
          <xsd:enumeration value="Phase 3"/>
          <xsd:enumeration value="Phase 4"/>
          <xsd:enumeration value="n/a"/>
        </xsd:restriction>
      </xsd:simpleType>
    </xsd:element>
    <xsd:element name="Internal_x0020_Use" ma:index="4" nillable="true" ma:displayName="Type of" ma:format="Dropdown" ma:internalName="Internal_x0020_Use">
      <xsd:simpleType>
        <xsd:restriction base="dms:Choice">
          <xsd:enumeration value="Activities_Tests"/>
          <xsd:enumeration value="Conference"/>
          <xsd:enumeration value="Consultation Response"/>
          <xsd:enumeration value="Contract"/>
          <xsd:enumeration value="Data"/>
          <xsd:enumeration value="Developed Parts"/>
          <xsd:enumeration value="Developing Material"/>
          <xsd:enumeration value="Evidence"/>
          <xsd:enumeration value="Expert Groups"/>
          <xsd:enumeration value="Finances"/>
          <xsd:enumeration value="Focus Groups"/>
          <xsd:enumeration value="Funding"/>
          <xsd:enumeration value="Meeting Minutes"/>
          <xsd:enumeration value="not internal"/>
          <xsd:enumeration value="Planning"/>
          <xsd:enumeration value="Financial_Quote"/>
          <xsd:enumeration value="Reference"/>
          <xsd:enumeration value="StockImages"/>
          <xsd:enumeration value="Support"/>
          <xsd:enumeration value="Survey_analysis"/>
          <xsd:enumeration value="Report/Write Up"/>
        </xsd:restriction>
      </xsd:simpleType>
    </xsd:element>
    <xsd:element name="Target_x0020_Group" ma:index="5" nillable="true" ma:displayName="Target Group" ma:format="Dropdown" ma:internalName="Target_x0020_Group">
      <xsd:simpleType>
        <xsd:restriction base="dms:Choice">
          <xsd:enumeration value="Champions"/>
          <xsd:enumeration value="Learners"/>
          <xsd:enumeration value="Partner"/>
          <xsd:enumeration value="Participant"/>
          <xsd:enumeration value="Partners and Participants"/>
          <xsd:enumeration value="Stakeholders"/>
          <xsd:enumeration value="Funders"/>
          <xsd:enumeration value="n/a"/>
        </xsd:restriction>
      </xsd:simpleType>
    </xsd:element>
    <xsd:element name="Components" ma:index="6" nillable="true" ma:displayName="Components" ma:format="Dropdown" ma:internalName="Components">
      <xsd:simpleType>
        <xsd:restriction base="dms:Choice">
          <xsd:enumeration value="Assessments"/>
          <xsd:enumeration value="Images"/>
          <xsd:enumeration value="Learn Elsewhere"/>
          <xsd:enumeration value="Legal"/>
          <xsd:enumeration value="Resources"/>
          <xsd:enumeration value="Wireframes"/>
        </xsd:restriction>
      </xsd:simpleType>
    </xsd:element>
    <xsd:element name="Instigated_x0020_by_x003a_" ma:index="7" nillable="true" ma:displayName="PM / Owner" ma:format="Dropdown" ma:indexed="true" ma:internalName="Instigated_x0020_by_x003a_">
      <xsd:simpleType>
        <xsd:restriction base="dms:Choice">
          <xsd:enumeration value="Siobhan"/>
          <xsd:enumeration value="Rachel"/>
          <xsd:enumeration value="Paul"/>
          <xsd:enumeration value="Lynn"/>
          <xsd:enumeration value="Sally"/>
          <xsd:enumeration value="Mike"/>
          <xsd:enumeration value="Vessi"/>
          <xsd:enumeration value="Serge"/>
          <xsd:enumeration value="Anna"/>
          <xsd:enumeration value="Margaret"/>
          <xsd:enumeration value="Rachael"/>
          <xsd:enumeration value="Hannah"/>
          <xsd:enumeration value="n/a"/>
        </xsd:restriction>
      </xsd:simpleType>
    </xsd:element>
    <xsd:element name="Adults_x0020_or_x0020_Schools_x003a_" ma:index="8" nillable="true" ma:displayName="Adults or Schools:" ma:format="Dropdown" ma:internalName="Adults_x0020_or_x0020_Schools_x003a_">
      <xsd:simpleType>
        <xsd:restriction base="dms:Choice">
          <xsd:enumeration value="Adults Challenge"/>
          <xsd:enumeration value="Adults other"/>
          <xsd:enumeration value="Strategic"/>
          <xsd:enumeration value="Schools"/>
          <xsd:enumeration value="Adults &amp; schools"/>
          <xsd:enumeration value="n/a"/>
        </xsd:restriction>
      </xsd:simpleType>
    </xsd:element>
    <xsd:element name="Current_x0020_Status" ma:index="9" nillable="true" ma:displayName="Dev Status" ma:format="Dropdown" ma:indexed="true" ma:internalName="Current_x0020_Status">
      <xsd:simpleType>
        <xsd:restriction base="dms:Choice">
          <xsd:enumeration value="Pipeline"/>
          <xsd:enumeration value="Active"/>
          <xsd:enumeration value="Complete"/>
          <xsd:enumeration value="n/a"/>
        </xsd:restriction>
      </xsd:simpleType>
    </xsd:element>
    <xsd:element name="Start_x0020_date" ma:index="10" nillable="true" ma:displayName="Start date" ma:format="DateOnly" ma:internalName="Start_x0020_date">
      <xsd:simpleType>
        <xsd:restriction base="dms:DateTime"/>
      </xsd:simpleType>
    </xsd:element>
    <xsd:element name="End_x0020_date" ma:index="11" nillable="true" ma:displayName="End date" ma:format="DateOnly" ma:internalName="End_x0020_date">
      <xsd:simpleType>
        <xsd:restriction base="dms:DateTime"/>
      </xsd:simpleType>
    </xsd:element>
    <xsd:element name="Educational_x0020_Input" ma:index="12" nillable="true" ma:displayName="Ed lead" ma:format="Dropdown" ma:internalName="Educational_x0020_Input">
      <xsd:simpleType>
        <xsd:restriction base="dms:Choice">
          <xsd:enumeration value="Els"/>
          <xsd:enumeration value="Derek"/>
          <xsd:enumeration value="Margaret"/>
          <xsd:enumeration value="Sue"/>
          <xsd:enumeration value="Lynn"/>
          <xsd:enumeration value="Serge"/>
          <xsd:enumeration value="tbc"/>
          <xsd:enumeration value="No"/>
        </xsd:restriction>
      </xsd:simpleType>
    </xsd:element>
    <xsd:element name="Budget" ma:index="13" nillable="true" ma:displayName="Est cost" ma:decimals="0" ma:LCID="2057" ma:internalName="Budget">
      <xsd:simpleType>
        <xsd:restriction base="dms:Currency"/>
      </xsd:simpleType>
    </xsd:element>
    <xsd:element name="Teamwork_x003f_" ma:index="14" nillable="true" ma:displayName="Teamwork" ma:format="Dropdown" ma:internalName="Teamwork_x003f_">
      <xsd:simpleType>
        <xsd:union memberTypes="dms:Text">
          <xsd:simpleType>
            <xsd:restriction base="dms:Choice">
              <xsd:enumeration value="Yes"/>
              <xsd:enumeration value="No"/>
            </xsd:restriction>
          </xsd:simpleType>
        </xsd:union>
      </xsd:simpleType>
    </xsd:element>
    <xsd:element name="Product" ma:index="15" nillable="true" ma:displayName="Product" ma:format="Dropdown" ma:indexed="true" ma:internalName="Product">
      <xsd:simpleType>
        <xsd:restriction base="dms:Choice">
          <xsd:enumeration value="BaNC"/>
          <xsd:enumeration value="Challenge Online"/>
          <xsd:enumeration value="Challenge Champions"/>
          <xsd:enumeration value="Champions Workbook"/>
          <xsd:enumeration value="Numeracy Review"/>
          <xsd:enumeration value="Family Maths Toolkit"/>
          <xsd:enumeration value="Parent Leaflets"/>
          <xsd:enumeration value="Parent Scrapbooks"/>
          <xsd:enumeration value="Firm Foundations Support Materials"/>
          <xsd:enumeration value="Overarching"/>
          <xsd:enumeration value="n/a"/>
          <xsd:enumeration value="Screener"/>
        </xsd:restriction>
      </xsd:simpleType>
    </xsd:element>
    <xsd:element name="External_x0020_use" ma:index="16" nillable="true" ma:displayName="Comms" ma:format="Dropdown" ma:internalName="External_x0020_use">
      <xsd:simpleType>
        <xsd:union memberTypes="dms:Text">
          <xsd:simpleType>
            <xsd:restriction base="dms:Choice">
              <xsd:enumeration value="Activities_Tests"/>
              <xsd:enumeration value="Ambassadors"/>
              <xsd:enumeration value="Blog_piece"/>
              <xsd:enumeration value="Brand"/>
              <xsd:enumeration value="Brief"/>
              <xsd:enumeration value="Case_study"/>
              <xsd:enumeration value="Comms_social_intern"/>
              <xsd:enumeration value="Design Features"/>
              <xsd:enumeration value="Emailing"/>
              <xsd:enumeration value="Instructions"/>
              <xsd:enumeration value="Leaflet_Handout_Overview"/>
              <xsd:enumeration value="Media"/>
              <xsd:enumeration value="Not External"/>
              <xsd:enumeration value="Posters_Banners"/>
              <xsd:enumeration value="Presentation"/>
              <xsd:enumeration value="Print Artwork"/>
              <xsd:enumeration value="Workshop"/>
            </xsd:restriction>
          </xsd:simpleType>
        </xsd:union>
      </xsd:simpleType>
    </xsd:element>
    <xsd:element name="sp5s" ma:index="17" nillable="true" ma:displayName="Text" ma:internalName="sp5s">
      <xsd:simpleType>
        <xsd:restriction base="dms:Text"/>
      </xsd:simpleType>
    </xsd:element>
    <xsd:element name="zygd" ma:index="18" nillable="true" ma:displayName="Contains data" ma:internalName="zygd">
      <xsd:simpleType>
        <xsd:restriction base="dms:Text"/>
      </xsd:simpleType>
    </xsd:element>
    <xsd:element name="_x0031__x002d_Liner" ma:index="19" nillable="true" ma:displayName="1-Liner" ma:description="A 1-line description" ma:internalName="_x0031__x002d_Liner">
      <xsd:simpleType>
        <xsd:restriction base="dms:Note">
          <xsd:maxLength value="255"/>
        </xsd:restriction>
      </xsd:simpleType>
    </xsd:element>
    <xsd:element name="Support" ma:index="20" nillable="true" ma:displayName="Support" ma:format="Dropdown" ma:internalName="Support">
      <xsd:simpleType>
        <xsd:union memberTypes="dms:Text">
          <xsd:simpleType>
            <xsd:restriction base="dms:Choice">
              <xsd:enumeration value="Jo"/>
              <xsd:enumeration value="Anna"/>
              <xsd:enumeration value="Helen"/>
              <xsd:enumeration value="n/a"/>
            </xsd:restriction>
          </xsd:simpleType>
        </xsd:union>
      </xsd:simpleType>
    </xsd:element>
    <xsd:element name="Ed_x0020_other" ma:index="21" nillable="true" ma:displayName="Ed other" ma:internalName="Ed_x0020_other">
      <xsd:complexType>
        <xsd:complexContent>
          <xsd:extension base="dms:MultiChoiceFillIn">
            <xsd:sequence>
              <xsd:element name="Value" maxOccurs="unbounded" minOccurs="0" nillable="true">
                <xsd:simpleType>
                  <xsd:union memberTypes="dms:Text">
                    <xsd:simpleType>
                      <xsd:restriction base="dms:Choice">
                        <xsd:enumeration value="Lynn"/>
                        <xsd:enumeration value="Serge"/>
                        <xsd:enumeration value="Derek"/>
                        <xsd:enumeration value="Mandy"/>
                        <xsd:enumeration value="Colin"/>
                        <xsd:enumeration value="Nina"/>
                        <xsd:enumeration value="Margaret"/>
                        <xsd:enumeration value="Pip"/>
                      </xsd:restriction>
                    </xsd:simpleType>
                  </xsd:union>
                </xsd:simpleType>
              </xsd:element>
            </xsd:sequence>
          </xsd:extension>
        </xsd:complexContent>
      </xsd:complexType>
    </xsd:element>
    <xsd:element name="Next_x0020_Strategic_x0020_meeting" ma:index="22" nillable="true" ma:displayName="Next Strategic meeting" ma:format="Dropdown" ma:internalName="Next_x0020_Strategic_x0020_meeting">
      <xsd:simpleType>
        <xsd:union memberTypes="dms:Text">
          <xsd:simpleType>
            <xsd:restriction base="dms:Choice">
              <xsd:enumeration value="Yes"/>
            </xsd:restriction>
          </xsd:simpleType>
        </xsd:union>
      </xsd:simpleType>
    </xsd:element>
    <xsd:element name="Priority" ma:index="30" nillable="true" ma:displayName="Priority" ma:decimals="0" ma:internalName="Priority">
      <xsd:simpleType>
        <xsd:restriction base="dms:Number"/>
      </xsd:simpleType>
    </xsd:element>
    <xsd:element name="Proposed_x0020_funding" ma:index="31" nillable="true" ma:displayName="Proposed funding" ma:internalName="Proposed_x0020_funding">
      <xsd:simpleType>
        <xsd:restriction base="dms:Text">
          <xsd:maxLength value="255"/>
        </xsd:restriction>
      </xsd:simpleType>
    </xsd:element>
    <xsd:element name="MediaServiceMetadata" ma:index="36" nillable="true" ma:displayName="MediaServiceMetadata" ma:description="" ma:hidden="true" ma:internalName="MediaServiceMetadata" ma:readOnly="true">
      <xsd:simpleType>
        <xsd:restriction base="dms:Note"/>
      </xsd:simpleType>
    </xsd:element>
    <xsd:element name="MediaServiceFastMetadata" ma:index="37" nillable="true" ma:displayName="MediaServiceFastMetadata" ma:description="" ma:hidden="true" ma:internalName="MediaServiceFastMetadata" ma:readOnly="true">
      <xsd:simpleType>
        <xsd:restriction base="dms:Note"/>
      </xsd:simpleType>
    </xsd:element>
    <xsd:element name="MediaServiceDateTaken" ma:index="38" nillable="true" ma:displayName="MediaServiceDateTaken" ma:hidden="true" ma:internalName="MediaServiceDateTaken" ma:readOnly="true">
      <xsd:simpleType>
        <xsd:restriction base="dms:Text"/>
      </xsd:simpleType>
    </xsd:element>
    <xsd:element name="MediaServiceAutoTags" ma:index="39" nillable="true" ma:displayName="Tags" ma:internalName="MediaServiceAutoTags" ma:readOnly="true">
      <xsd:simpleType>
        <xsd:restriction base="dms:Text"/>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MediaLengthInSeconds" ma:hidden="true" ma:internalName="MediaLengthInSeconds" ma:readOnly="true">
      <xsd:simpleType>
        <xsd:restriction base="dms:Unknown"/>
      </xsd:simpleType>
    </xsd:element>
    <xsd:element name="lcf76f155ced4ddcb4097134ff3c332f" ma:index="47" nillable="true" ma:taxonomy="true" ma:internalName="lcf76f155ced4ddcb4097134ff3c332f" ma:taxonomyFieldName="MediaServiceImageTags" ma:displayName="Image Tags" ma:readOnly="false" ma:fieldId="{5cf76f15-5ced-4ddc-b409-7134ff3c332f}" ma:taxonomyMulti="true" ma:sspId="ef2560c5-e438-498a-b155-42b5557b5a9f" ma:termSetId="09814cd3-568e-fe90-9814-8d621ff8fb84" ma:anchorId="fba54fb3-c3e1-fe81-a776-ca4b69148c4d" ma:open="true" ma:isKeyword="false">
      <xsd:complexType>
        <xsd:sequence>
          <xsd:element ref="pc:Terms" minOccurs="0" maxOccurs="1"/>
        </xsd:sequence>
      </xsd:complexType>
    </xsd:element>
    <xsd:element name="MediaServiceLocation" ma:index="49" nillable="true" ma:displayName="Location" ma:indexed="true" ma:internalName="MediaServiceLocation" ma:readOnly="true">
      <xsd:simpleType>
        <xsd:restriction base="dms:Text"/>
      </xsd:simpleType>
    </xsd:element>
    <xsd:element name="MediaServiceObjectDetectorVersions" ma:index="50" nillable="true" ma:displayName="MediaServiceObjectDetectorVersions" ma:hidden="true" ma:indexed="true" ma:internalName="MediaServiceObjectDetectorVersions" ma:readOnly="true">
      <xsd:simpleType>
        <xsd:restriction base="dms:Text"/>
      </xsd:simpleType>
    </xsd:element>
    <xsd:element name="MediaServiceSearchProperties" ma:index="5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446c59-e2cf-4ab6-976a-d41307e20e11"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48" nillable="true" ma:displayName="Taxonomy Catch All Column" ma:hidden="true" ma:list="{a7ee53dc-7a83-4204-bf94-a1a24809ac75}" ma:internalName="TaxCatchAll" ma:showField="CatchAllData" ma:web="5c446c59-e2cf-4ab6-976a-d41307e20e1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72cec8-3e9d-43cd-90c2-d7a855a423e0" elementFormDefault="qualified">
    <xsd:import namespace="http://schemas.microsoft.com/office/2006/documentManagement/types"/>
    <xsd:import namespace="http://schemas.microsoft.com/office/infopath/2007/PartnerControls"/>
    <xsd:element name="SharingHintHash" ma:index="32" nillable="true" ma:displayName="Sharing Hint Hash" ma:internalName="SharingHintHash" ma:readOnly="true">
      <xsd:simpleType>
        <xsd:restriction base="dms:Text"/>
      </xsd:simpleType>
    </xsd:element>
    <xsd:element name="SharedWithDetails" ma:index="33" nillable="true" ma:displayName="Shared With Details" ma:internalName="SharedWithDetails" ma:readOnly="true">
      <xsd:simpleType>
        <xsd:restriction base="dms:Note">
          <xsd:maxLength value="255"/>
        </xsd:restriction>
      </xsd:simpleType>
    </xsd:element>
    <xsd:element name="LastSharedByUser" ma:index="34" nillable="true" ma:displayName="Last Shared By User" ma:description="" ma:internalName="LastSharedByUser" ma:readOnly="true">
      <xsd:simpleType>
        <xsd:restriction base="dms:Note">
          <xsd:maxLength value="255"/>
        </xsd:restriction>
      </xsd:simpleType>
    </xsd:element>
    <xsd:element name="LastSharedByTime" ma:index="3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dults_x0020_or_x0020_Schools_x003a_ xmlns="3d4fb1ce-7578-4a36-b24b-8490e06c8395" xsi:nil="true"/>
    <Product xmlns="3d4fb1ce-7578-4a36-b24b-8490e06c8395" xsi:nil="true"/>
    <Teamwork_x003f_ xmlns="3d4fb1ce-7578-4a36-b24b-8490e06c8395" xsi:nil="true"/>
    <External_x0020_use xmlns="3d4fb1ce-7578-4a36-b24b-8490e06c8395" xsi:nil="true"/>
    <Proposed_x0020_funding xmlns="3d4fb1ce-7578-4a36-b24b-8490e06c8395" xsi:nil="true"/>
    <Instigated_x0020_by_x003a_ xmlns="3d4fb1ce-7578-4a36-b24b-8490e06c8395" xsi:nil="true"/>
    <Internal_x0020_Use xmlns="3d4fb1ce-7578-4a36-b24b-8490e06c8395" xsi:nil="true"/>
    <Current_x0020_Status xmlns="3d4fb1ce-7578-4a36-b24b-8490e06c8395" xsi:nil="true"/>
    <Educational_x0020_Input xmlns="3d4fb1ce-7578-4a36-b24b-8490e06c8395" xsi:nil="true"/>
    <lcf76f155ced4ddcb4097134ff3c332f xmlns="3d4fb1ce-7578-4a36-b24b-8490e06c8395">
      <Terms xmlns="http://schemas.microsoft.com/office/infopath/2007/PartnerControls"/>
    </lcf76f155ced4ddcb4097134ff3c332f>
    <Next_x0020_Strategic_x0020_meeting xmlns="3d4fb1ce-7578-4a36-b24b-8490e06c8395" xsi:nil="true"/>
    <End_x0020_date xmlns="3d4fb1ce-7578-4a36-b24b-8490e06c8395" xsi:nil="true"/>
    <zygd xmlns="3d4fb1ce-7578-4a36-b24b-8490e06c8395" xsi:nil="true"/>
    <Project xmlns="3d4fb1ce-7578-4a36-b24b-8490e06c8395">n/a</Project>
    <Start_x0020_date xmlns="3d4fb1ce-7578-4a36-b24b-8490e06c8395" xsi:nil="true"/>
    <sp5s xmlns="3d4fb1ce-7578-4a36-b24b-8490e06c8395" xsi:nil="true"/>
    <Components xmlns="3d4fb1ce-7578-4a36-b24b-8490e06c8395" xsi:nil="true"/>
    <Target_x0020_Group xmlns="3d4fb1ce-7578-4a36-b24b-8490e06c8395" xsi:nil="true"/>
    <Ed_x0020_other xmlns="3d4fb1ce-7578-4a36-b24b-8490e06c8395" xsi:nil="true"/>
    <Priority xmlns="3d4fb1ce-7578-4a36-b24b-8490e06c8395" xsi:nil="true"/>
    <TaxCatchAll xmlns="5c446c59-e2cf-4ab6-976a-d41307e20e11" xsi:nil="true"/>
    <Budget xmlns="3d4fb1ce-7578-4a36-b24b-8490e06c8395" xsi:nil="true"/>
    <_x0031__x002d_Liner xmlns="3d4fb1ce-7578-4a36-b24b-8490e06c8395" xsi:nil="true"/>
    <Phase xmlns="3d4fb1ce-7578-4a36-b24b-8490e06c8395" xsi:nil="true"/>
    <Support xmlns="3d4fb1ce-7578-4a36-b24b-8490e06c839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E2E995-460D-4971-BE4A-EAAB8B83A6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4fb1ce-7578-4a36-b24b-8490e06c8395"/>
    <ds:schemaRef ds:uri="5c446c59-e2cf-4ab6-976a-d41307e20e11"/>
    <ds:schemaRef ds:uri="b072cec8-3e9d-43cd-90c2-d7a855a423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8E0998-93B8-45A4-BC09-CDEF7D7ECA18}">
  <ds:schemaRefs>
    <ds:schemaRef ds:uri="5c446c59-e2cf-4ab6-976a-d41307e20e11"/>
    <ds:schemaRef ds:uri="http://www.w3.org/XML/1998/namespace"/>
    <ds:schemaRef ds:uri="http://schemas.microsoft.com/office/2006/documentManagement/types"/>
    <ds:schemaRef ds:uri="b072cec8-3e9d-43cd-90c2-d7a855a423e0"/>
    <ds:schemaRef ds:uri="http://purl.org/dc/dcmitype/"/>
    <ds:schemaRef ds:uri="http://schemas.microsoft.com/office/infopath/2007/PartnerControls"/>
    <ds:schemaRef ds:uri="http://purl.org/dc/terms/"/>
    <ds:schemaRef ds:uri="http://schemas.microsoft.com/office/2006/metadata/properties"/>
    <ds:schemaRef ds:uri="http://schemas.openxmlformats.org/package/2006/metadata/core-properties"/>
    <ds:schemaRef ds:uri="3d4fb1ce-7578-4a36-b24b-8490e06c8395"/>
    <ds:schemaRef ds:uri="http://purl.org/dc/elements/1.1/"/>
  </ds:schemaRefs>
</ds:datastoreItem>
</file>

<file path=customXml/itemProps3.xml><?xml version="1.0" encoding="utf-8"?>
<ds:datastoreItem xmlns:ds="http://schemas.openxmlformats.org/officeDocument/2006/customXml" ds:itemID="{D7B843E0-2109-4695-AB8B-47E2DC9C8C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Theme2</Template>
  <TotalTime>40</TotalTime>
  <Words>520</Words>
  <Application>Microsoft Office PowerPoint</Application>
  <PresentationFormat>On-screen Show (4:3)</PresentationFormat>
  <Paragraphs>62</Paragraphs>
  <Slides>8</Slides>
  <Notes>8</Notes>
  <HiddenSlides>0</HiddenSlides>
  <MMClips>1</MMClips>
  <ScaleCrop>false</ScaleCrop>
  <HeadingPairs>
    <vt:vector size="4" baseType="variant">
      <vt:variant>
        <vt:lpstr>Theme</vt:lpstr>
      </vt:variant>
      <vt:variant>
        <vt:i4>4</vt:i4>
      </vt:variant>
      <vt:variant>
        <vt:lpstr>Slide Titles</vt:lpstr>
      </vt:variant>
      <vt:variant>
        <vt:i4>8</vt:i4>
      </vt:variant>
    </vt:vector>
  </HeadingPairs>
  <TitlesOfParts>
    <vt:vector size="12" baseType="lpstr">
      <vt:lpstr>Theme2</vt:lpstr>
      <vt:lpstr>Title page</vt:lpstr>
      <vt:lpstr>Content page (with falling numbers)</vt:lpstr>
      <vt:lpstr>Content page (no falling numbers)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Barnes</dc:creator>
  <cp:lastModifiedBy>Jackie French</cp:lastModifiedBy>
  <cp:revision>3</cp:revision>
  <dcterms:created xsi:type="dcterms:W3CDTF">2024-05-21T15:00:49Z</dcterms:created>
  <dcterms:modified xsi:type="dcterms:W3CDTF">2025-01-26T11:13:02Z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0x010100B2B21833FE06F8488E9DE48F3E8C88A1</vt:lpwstr>
  </property>
  <property fmtid="{D5CDD505-2E9C-101B-9397-08002B2CF9AE}" pid="3" name="MediaServiceImageTags">
    <vt:lpwstr/>
  </property>
</Properties>
</file>