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D836DD-D462-FD30-420F-E36294678FAB}" v="138" dt="2024-10-04T10:55:03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Bickerton" userId="S::h.bickerton@varna.manchester.sch.uk::911540c0-c17e-4cd7-abbb-1c341456a1c5" providerId="AD" clId="Web-{8DD836DD-D462-FD30-420F-E36294678FAB}"/>
    <pc:docChg chg="mod modSld modMainMaster setSldSz">
      <pc:chgData name="Hannah Bickerton" userId="S::h.bickerton@varna.manchester.sch.uk::911540c0-c17e-4cd7-abbb-1c341456a1c5" providerId="AD" clId="Web-{8DD836DD-D462-FD30-420F-E36294678FAB}" dt="2024-10-04T10:55:03.785" v="119"/>
      <pc:docMkLst>
        <pc:docMk/>
      </pc:docMkLst>
      <pc:sldChg chg="addSp delSp modSp">
        <pc:chgData name="Hannah Bickerton" userId="S::h.bickerton@varna.manchester.sch.uk::911540c0-c17e-4cd7-abbb-1c341456a1c5" providerId="AD" clId="Web-{8DD836DD-D462-FD30-420F-E36294678FAB}" dt="2024-10-04T10:55:03.785" v="119"/>
        <pc:sldMkLst>
          <pc:docMk/>
          <pc:sldMk cId="109857222" sldId="256"/>
        </pc:sldMkLst>
        <pc:spChg chg="del">
          <ac:chgData name="Hannah Bickerton" userId="S::h.bickerton@varna.manchester.sch.uk::911540c0-c17e-4cd7-abbb-1c341456a1c5" providerId="AD" clId="Web-{8DD836DD-D462-FD30-420F-E36294678FAB}" dt="2024-10-04T10:39:32.603" v="2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Hannah Bickerton" userId="S::h.bickerton@varna.manchester.sch.uk::911540c0-c17e-4cd7-abbb-1c341456a1c5" providerId="AD" clId="Web-{8DD836DD-D462-FD30-420F-E36294678FAB}" dt="2024-10-04T10:39:35.728" v="3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Hannah Bickerton" userId="S::h.bickerton@varna.manchester.sch.uk::911540c0-c17e-4cd7-abbb-1c341456a1c5" providerId="AD" clId="Web-{8DD836DD-D462-FD30-420F-E36294678FAB}" dt="2024-10-04T10:40:15.432" v="9"/>
          <ac:spMkLst>
            <pc:docMk/>
            <pc:sldMk cId="109857222" sldId="256"/>
            <ac:spMk id="4" creationId="{193AF613-E01A-7E54-69DE-615C7EB89AE3}"/>
          </ac:spMkLst>
        </pc:spChg>
        <pc:spChg chg="add mod">
          <ac:chgData name="Hannah Bickerton" userId="S::h.bickerton@varna.manchester.sch.uk::911540c0-c17e-4cd7-abbb-1c341456a1c5" providerId="AD" clId="Web-{8DD836DD-D462-FD30-420F-E36294678FAB}" dt="2024-10-04T10:40:27.261" v="12"/>
          <ac:spMkLst>
            <pc:docMk/>
            <pc:sldMk cId="109857222" sldId="256"/>
            <ac:spMk id="5" creationId="{5E518B12-0995-619C-7167-4C0039E5CFBC}"/>
          </ac:spMkLst>
        </pc:spChg>
        <pc:spChg chg="add del mod ord topLvl">
          <ac:chgData name="Hannah Bickerton" userId="S::h.bickerton@varna.manchester.sch.uk::911540c0-c17e-4cd7-abbb-1c341456a1c5" providerId="AD" clId="Web-{8DD836DD-D462-FD30-420F-E36294678FAB}" dt="2024-10-04T10:55:03.785" v="119"/>
          <ac:spMkLst>
            <pc:docMk/>
            <pc:sldMk cId="109857222" sldId="256"/>
            <ac:spMk id="8" creationId="{47D31469-21BE-1FBB-D4DF-11C86993FBF9}"/>
          </ac:spMkLst>
        </pc:spChg>
        <pc:spChg chg="add del mod">
          <ac:chgData name="Hannah Bickerton" userId="S::h.bickerton@varna.manchester.sch.uk::911540c0-c17e-4cd7-abbb-1c341456a1c5" providerId="AD" clId="Web-{8DD836DD-D462-FD30-420F-E36294678FAB}" dt="2024-10-04T10:43:19.719" v="46"/>
          <ac:spMkLst>
            <pc:docMk/>
            <pc:sldMk cId="109857222" sldId="256"/>
            <ac:spMk id="12" creationId="{6F3AD559-E349-A5F9-D460-3833576E5241}"/>
          </ac:spMkLst>
        </pc:spChg>
        <pc:spChg chg="add mod">
          <ac:chgData name="Hannah Bickerton" userId="S::h.bickerton@varna.manchester.sch.uk::911540c0-c17e-4cd7-abbb-1c341456a1c5" providerId="AD" clId="Web-{8DD836DD-D462-FD30-420F-E36294678FAB}" dt="2024-10-04T10:43:37.422" v="51" actId="14100"/>
          <ac:spMkLst>
            <pc:docMk/>
            <pc:sldMk cId="109857222" sldId="256"/>
            <ac:spMk id="13" creationId="{8E28FB8E-C888-AD21-748C-E254BA08D76A}"/>
          </ac:spMkLst>
        </pc:spChg>
        <pc:spChg chg="add mod">
          <ac:chgData name="Hannah Bickerton" userId="S::h.bickerton@varna.manchester.sch.uk::911540c0-c17e-4cd7-abbb-1c341456a1c5" providerId="AD" clId="Web-{8DD836DD-D462-FD30-420F-E36294678FAB}" dt="2024-10-04T10:44:07.642" v="62" actId="1076"/>
          <ac:spMkLst>
            <pc:docMk/>
            <pc:sldMk cId="109857222" sldId="256"/>
            <ac:spMk id="14" creationId="{BB7D8430-01DB-CDEE-1BB3-1826449F48BC}"/>
          </ac:spMkLst>
        </pc:spChg>
        <pc:grpChg chg="add del mod">
          <ac:chgData name="Hannah Bickerton" userId="S::h.bickerton@varna.manchester.sch.uk::911540c0-c17e-4cd7-abbb-1c341456a1c5" providerId="AD" clId="Web-{8DD836DD-D462-FD30-420F-E36294678FAB}" dt="2024-10-04T10:54:59.753" v="118"/>
          <ac:grpSpMkLst>
            <pc:docMk/>
            <pc:sldMk cId="109857222" sldId="256"/>
            <ac:grpSpMk id="9" creationId="{F6C5D631-977E-21B6-0F3F-EFBB28B125EF}"/>
          </ac:grpSpMkLst>
        </pc:grpChg>
        <pc:picChg chg="add mod">
          <ac:chgData name="Hannah Bickerton" userId="S::h.bickerton@varna.manchester.sch.uk::911540c0-c17e-4cd7-abbb-1c341456a1c5" providerId="AD" clId="Web-{8DD836DD-D462-FD30-420F-E36294678FAB}" dt="2024-10-04T10:41:49.497" v="31" actId="1076"/>
          <ac:picMkLst>
            <pc:docMk/>
            <pc:sldMk cId="109857222" sldId="256"/>
            <ac:picMk id="6" creationId="{3B3FAB3D-BCB7-512D-3FEB-8E010B23C8ED}"/>
          </ac:picMkLst>
        </pc:picChg>
        <pc:picChg chg="add mod topLvl">
          <ac:chgData name="Hannah Bickerton" userId="S::h.bickerton@varna.manchester.sch.uk::911540c0-c17e-4cd7-abbb-1c341456a1c5" providerId="AD" clId="Web-{8DD836DD-D462-FD30-420F-E36294678FAB}" dt="2024-10-04T10:54:59.753" v="118"/>
          <ac:picMkLst>
            <pc:docMk/>
            <pc:sldMk cId="109857222" sldId="256"/>
            <ac:picMk id="7" creationId="{11070260-DAF3-477E-39A9-0F7595AF9707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3:06.656" v="43" actId="14100"/>
          <ac:picMkLst>
            <pc:docMk/>
            <pc:sldMk cId="109857222" sldId="256"/>
            <ac:picMk id="10" creationId="{5D99BA34-1791-9996-8AA1-56A3C4FA44DB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3:03.968" v="42" actId="1076"/>
          <ac:picMkLst>
            <pc:docMk/>
            <pc:sldMk cId="109857222" sldId="256"/>
            <ac:picMk id="11" creationId="{E6ACD227-BD55-BEE7-49DC-2EC397554B5A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4:28.314" v="66" actId="1076"/>
          <ac:picMkLst>
            <pc:docMk/>
            <pc:sldMk cId="109857222" sldId="256"/>
            <ac:picMk id="15" creationId="{95B02367-75D1-963C-EEAB-5DED77CB3FC7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7:59.961" v="107" actId="1076"/>
          <ac:picMkLst>
            <pc:docMk/>
            <pc:sldMk cId="109857222" sldId="256"/>
            <ac:picMk id="16" creationId="{1A2C15B5-B59E-BED1-3C70-CB9F91427D30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8:20.805" v="117" actId="1076"/>
          <ac:picMkLst>
            <pc:docMk/>
            <pc:sldMk cId="109857222" sldId="256"/>
            <ac:picMk id="17" creationId="{7330287C-2FAC-A4B6-4950-73C027A0B4A8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8:15.414" v="116" actId="1076"/>
          <ac:picMkLst>
            <pc:docMk/>
            <pc:sldMk cId="109857222" sldId="256"/>
            <ac:picMk id="18" creationId="{4A1048EC-5C91-345D-031A-ADDCF698873D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8:10.805" v="113" actId="1076"/>
          <ac:picMkLst>
            <pc:docMk/>
            <pc:sldMk cId="109857222" sldId="256"/>
            <ac:picMk id="19" creationId="{77B41F06-4C12-640F-1AF3-E9AC86BDADD1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8:12.211" v="114" actId="1076"/>
          <ac:picMkLst>
            <pc:docMk/>
            <pc:sldMk cId="109857222" sldId="256"/>
            <ac:picMk id="20" creationId="{5F7B8DF1-F921-BB10-187A-7391C77582D9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7:30.960" v="86" actId="14100"/>
          <ac:picMkLst>
            <pc:docMk/>
            <pc:sldMk cId="109857222" sldId="256"/>
            <ac:picMk id="21" creationId="{4A9BEC33-0D1E-2E24-E485-7C99CB0D78A8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8:07.055" v="111" actId="1076"/>
          <ac:picMkLst>
            <pc:docMk/>
            <pc:sldMk cId="109857222" sldId="256"/>
            <ac:picMk id="22" creationId="{A8DA0149-3356-8A32-C802-C9C2482A92CA}"/>
          </ac:picMkLst>
        </pc:picChg>
        <pc:picChg chg="add mod">
          <ac:chgData name="Hannah Bickerton" userId="S::h.bickerton@varna.manchester.sch.uk::911540c0-c17e-4cd7-abbb-1c341456a1c5" providerId="AD" clId="Web-{8DD836DD-D462-FD30-420F-E36294678FAB}" dt="2024-10-04T10:48:03.898" v="109" actId="14100"/>
          <ac:picMkLst>
            <pc:docMk/>
            <pc:sldMk cId="109857222" sldId="256"/>
            <ac:picMk id="23" creationId="{D66BEE36-29E7-399E-9D01-388FB1000D50}"/>
          </ac:picMkLst>
        </pc:picChg>
      </pc:sldChg>
      <pc:sldMasterChg chg="modSp modSldLayout">
        <pc:chgData name="Hannah Bickerton" userId="S::h.bickerton@varna.manchester.sch.uk::911540c0-c17e-4cd7-abbb-1c341456a1c5" providerId="AD" clId="Web-{8DD836DD-D462-FD30-420F-E36294678FAB}" dt="2024-10-04T10:39:28.134" v="1"/>
        <pc:sldMasterMkLst>
          <pc:docMk/>
          <pc:sldMasterMk cId="2460954070" sldId="2147483660"/>
        </pc:sldMasterMkLst>
        <pc:spChg chg="mod">
          <ac:chgData name="Hannah Bickerton" userId="S::h.bickerton@varna.manchester.sch.uk::911540c0-c17e-4cd7-abbb-1c341456a1c5" providerId="AD" clId="Web-{8DD836DD-D462-FD30-420F-E36294678FAB}" dt="2024-10-04T10:39:28.134" v="1"/>
          <ac:spMkLst>
            <pc:docMk/>
            <pc:sldMasterMk cId="2460954070" sldId="2147483660"/>
            <ac:spMk id="2" creationId="{00000000-0000-0000-0000-000000000000}"/>
          </ac:spMkLst>
        </pc:spChg>
        <pc:spChg chg="mod">
          <ac:chgData name="Hannah Bickerton" userId="S::h.bickerton@varna.manchester.sch.uk::911540c0-c17e-4cd7-abbb-1c341456a1c5" providerId="AD" clId="Web-{8DD836DD-D462-FD30-420F-E36294678FAB}" dt="2024-10-04T10:39:28.134" v="1"/>
          <ac:spMkLst>
            <pc:docMk/>
            <pc:sldMasterMk cId="2460954070" sldId="2147483660"/>
            <ac:spMk id="3" creationId="{00000000-0000-0000-0000-000000000000}"/>
          </ac:spMkLst>
        </pc:spChg>
        <pc:spChg chg="mod">
          <ac:chgData name="Hannah Bickerton" userId="S::h.bickerton@varna.manchester.sch.uk::911540c0-c17e-4cd7-abbb-1c341456a1c5" providerId="AD" clId="Web-{8DD836DD-D462-FD30-420F-E36294678FAB}" dt="2024-10-04T10:39:28.134" v="1"/>
          <ac:spMkLst>
            <pc:docMk/>
            <pc:sldMasterMk cId="2460954070" sldId="2147483660"/>
            <ac:spMk id="4" creationId="{00000000-0000-0000-0000-000000000000}"/>
          </ac:spMkLst>
        </pc:spChg>
        <pc:spChg chg="mod">
          <ac:chgData name="Hannah Bickerton" userId="S::h.bickerton@varna.manchester.sch.uk::911540c0-c17e-4cd7-abbb-1c341456a1c5" providerId="AD" clId="Web-{8DD836DD-D462-FD30-420F-E36294678FAB}" dt="2024-10-04T10:39:28.134" v="1"/>
          <ac:spMkLst>
            <pc:docMk/>
            <pc:sldMasterMk cId="2460954070" sldId="2147483660"/>
            <ac:spMk id="5" creationId="{00000000-0000-0000-0000-000000000000}"/>
          </ac:spMkLst>
        </pc:spChg>
        <pc:spChg chg="mod">
          <ac:chgData name="Hannah Bickerton" userId="S::h.bickerton@varna.manchester.sch.uk::911540c0-c17e-4cd7-abbb-1c341456a1c5" providerId="AD" clId="Web-{8DD836DD-D462-FD30-420F-E36294678FAB}" dt="2024-10-04T10:39:28.134" v="1"/>
          <ac:spMkLst>
            <pc:docMk/>
            <pc:sldMasterMk cId="2460954070" sldId="2147483660"/>
            <ac:spMk id="6" creationId="{00000000-0000-0000-0000-000000000000}"/>
          </ac:spMkLst>
        </pc:spChg>
        <pc:sldLayoutChg chg="modSp">
          <pc:chgData name="Hannah Bickerton" userId="S::h.bickerton@varna.manchester.sch.uk::911540c0-c17e-4cd7-abbb-1c341456a1c5" providerId="AD" clId="Web-{8DD836DD-D462-FD30-420F-E36294678FAB}" dt="2024-10-04T10:39:28.134" v="1"/>
          <pc:sldLayoutMkLst>
            <pc:docMk/>
            <pc:sldMasterMk cId="2460954070" sldId="2147483660"/>
            <pc:sldLayoutMk cId="2385387890" sldId="2147483661"/>
          </pc:sldLayoutMkLst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2385387890" sldId="2147483661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2385387890" sldId="2147483661"/>
              <ac:spMk id="3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8DD836DD-D462-FD30-420F-E36294678FAB}" dt="2024-10-04T10:39:28.134" v="1"/>
          <pc:sldLayoutMkLst>
            <pc:docMk/>
            <pc:sldMasterMk cId="2460954070" sldId="2147483660"/>
            <pc:sldLayoutMk cId="2591524520" sldId="2147483663"/>
          </pc:sldLayoutMkLst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2591524520" sldId="2147483663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2591524520" sldId="2147483663"/>
              <ac:spMk id="3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8DD836DD-D462-FD30-420F-E36294678FAB}" dt="2024-10-04T10:39:28.134" v="1"/>
          <pc:sldLayoutMkLst>
            <pc:docMk/>
            <pc:sldMasterMk cId="2460954070" sldId="2147483660"/>
            <pc:sldLayoutMk cId="1203092039" sldId="2147483664"/>
          </pc:sldLayoutMkLst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1203092039" sldId="2147483664"/>
              <ac:spMk id="3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1203092039" sldId="2147483664"/>
              <ac:spMk id="4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8DD836DD-D462-FD30-420F-E36294678FAB}" dt="2024-10-04T10:39:28.134" v="1"/>
          <pc:sldLayoutMkLst>
            <pc:docMk/>
            <pc:sldMasterMk cId="2460954070" sldId="2147483660"/>
            <pc:sldLayoutMk cId="3733172339" sldId="2147483665"/>
          </pc:sldLayoutMkLst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733172339" sldId="2147483665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733172339" sldId="2147483665"/>
              <ac:spMk id="3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733172339" sldId="2147483665"/>
              <ac:spMk id="4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733172339" sldId="2147483665"/>
              <ac:spMk id="5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733172339" sldId="2147483665"/>
              <ac:spMk id="6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8DD836DD-D462-FD30-420F-E36294678FAB}" dt="2024-10-04T10:39:28.134" v="1"/>
          <pc:sldLayoutMkLst>
            <pc:docMk/>
            <pc:sldMasterMk cId="2460954070" sldId="2147483660"/>
            <pc:sldLayoutMk cId="3171841454" sldId="2147483668"/>
          </pc:sldLayoutMkLst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171841454" sldId="2147483668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171841454" sldId="2147483668"/>
              <ac:spMk id="3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171841454" sldId="2147483668"/>
              <ac:spMk id="4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8DD836DD-D462-FD30-420F-E36294678FAB}" dt="2024-10-04T10:39:28.134" v="1"/>
          <pc:sldLayoutMkLst>
            <pc:docMk/>
            <pc:sldMasterMk cId="2460954070" sldId="2147483660"/>
            <pc:sldLayoutMk cId="1718958274" sldId="2147483669"/>
          </pc:sldLayoutMkLst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1718958274" sldId="2147483669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1718958274" sldId="2147483669"/>
              <ac:spMk id="3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1718958274" sldId="2147483669"/>
              <ac:spMk id="4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8DD836DD-D462-FD30-420F-E36294678FAB}" dt="2024-10-04T10:39:28.134" v="1"/>
          <pc:sldLayoutMkLst>
            <pc:docMk/>
            <pc:sldMasterMk cId="2460954070" sldId="2147483660"/>
            <pc:sldLayoutMk cId="3479445657" sldId="2147483671"/>
          </pc:sldLayoutMkLst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479445657" sldId="2147483671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8DD836DD-D462-FD30-420F-E36294678FAB}" dt="2024-10-04T10:39:28.134" v="1"/>
            <ac:spMkLst>
              <pc:docMk/>
              <pc:sldMasterMk cId="2460954070" sldId="2147483660"/>
              <pc:sldLayoutMk cId="3479445657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3AF613-E01A-7E54-69DE-615C7EB89AE3}"/>
              </a:ext>
            </a:extLst>
          </p:cNvPr>
          <p:cNvSpPr/>
          <p:nvPr/>
        </p:nvSpPr>
        <p:spPr>
          <a:xfrm>
            <a:off x="183843" y="212880"/>
            <a:ext cx="9531400" cy="6435548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518B12-0995-619C-7167-4C0039E5CFBC}"/>
              </a:ext>
            </a:extLst>
          </p:cNvPr>
          <p:cNvSpPr/>
          <p:nvPr/>
        </p:nvSpPr>
        <p:spPr>
          <a:xfrm>
            <a:off x="328985" y="358022"/>
            <a:ext cx="9241115" cy="6157358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-up of stick figures&#10;&#10;Description automatically generated">
            <a:extLst>
              <a:ext uri="{FF2B5EF4-FFF2-40B4-BE49-F238E27FC236}">
                <a16:creationId xmlns:a16="http://schemas.microsoft.com/office/drawing/2014/main" id="{3B3FAB3D-BCB7-512D-3FEB-8E010B23C8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1179" y="586327"/>
            <a:ext cx="6434667" cy="9032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1070260-DAF3-477E-39A9-0F7595AF97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096" y="1809244"/>
            <a:ext cx="3525437" cy="939081"/>
          </a:xfrm>
          <a:prstGeom prst="rect">
            <a:avLst/>
          </a:prstGeom>
        </p:spPr>
      </p:pic>
      <p:pic>
        <p:nvPicPr>
          <p:cNvPr id="10" name="Picture 9" descr="Varna Community Primary School Logo">
            <a:extLst>
              <a:ext uri="{FF2B5EF4-FFF2-40B4-BE49-F238E27FC236}">
                <a16:creationId xmlns:a16="http://schemas.microsoft.com/office/drawing/2014/main" id="{5D99BA34-1791-9996-8AA1-56A3C4FA44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57" y="477857"/>
            <a:ext cx="991619" cy="1003714"/>
          </a:xfrm>
          <a:prstGeom prst="rect">
            <a:avLst/>
          </a:prstGeom>
        </p:spPr>
      </p:pic>
      <p:pic>
        <p:nvPicPr>
          <p:cNvPr id="11" name="Picture 10" descr="Rights Respecting Schools - Coombeshead">
            <a:extLst>
              <a:ext uri="{FF2B5EF4-FFF2-40B4-BE49-F238E27FC236}">
                <a16:creationId xmlns:a16="http://schemas.microsoft.com/office/drawing/2014/main" id="{E6ACD227-BD55-BEE7-49DC-2EC397554B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1656" y="479274"/>
            <a:ext cx="993926" cy="100088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E28FB8E-C888-AD21-748C-E254BA08D76A}"/>
              </a:ext>
            </a:extLst>
          </p:cNvPr>
          <p:cNvSpPr/>
          <p:nvPr/>
        </p:nvSpPr>
        <p:spPr>
          <a:xfrm>
            <a:off x="582986" y="3067355"/>
            <a:ext cx="8745209" cy="3194025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7D8430-01DB-CDEE-1BB3-1826449F48BC}"/>
              </a:ext>
            </a:extLst>
          </p:cNvPr>
          <p:cNvSpPr txBox="1"/>
          <p:nvPr/>
        </p:nvSpPr>
        <p:spPr>
          <a:xfrm>
            <a:off x="3462070" y="3250322"/>
            <a:ext cx="297300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/>
              <a:t>Examples of duty bearers:</a:t>
            </a:r>
          </a:p>
        </p:txBody>
      </p:sp>
      <p:pic>
        <p:nvPicPr>
          <p:cNvPr id="15" name="Picture 14" descr="A stick figure holding a white board&#10;&#10;Description automatically generated">
            <a:extLst>
              <a:ext uri="{FF2B5EF4-FFF2-40B4-BE49-F238E27FC236}">
                <a16:creationId xmlns:a16="http://schemas.microsoft.com/office/drawing/2014/main" id="{95B02367-75D1-963C-EEAB-5DED77CB3F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3160" y="3432403"/>
            <a:ext cx="1133778" cy="1093864"/>
          </a:xfrm>
          <a:prstGeom prst="rect">
            <a:avLst/>
          </a:prstGeom>
        </p:spPr>
      </p:pic>
      <p:pic>
        <p:nvPicPr>
          <p:cNvPr id="16" name="Picture 15" descr="A cartoon of a person holding a couple of people&#10;&#10;Description automatically generated">
            <a:extLst>
              <a:ext uri="{FF2B5EF4-FFF2-40B4-BE49-F238E27FC236}">
                <a16:creationId xmlns:a16="http://schemas.microsoft.com/office/drawing/2014/main" id="{1A2C15B5-B59E-BED1-3C70-CB9F91427D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3278" y="4888217"/>
            <a:ext cx="1607156" cy="976237"/>
          </a:xfrm>
          <a:prstGeom prst="rect">
            <a:avLst/>
          </a:prstGeom>
        </p:spPr>
      </p:pic>
      <p:pic>
        <p:nvPicPr>
          <p:cNvPr id="17" name="Picture 16" descr="A close-up of a medical icon&#10;&#10;Description automatically generated">
            <a:extLst>
              <a:ext uri="{FF2B5EF4-FFF2-40B4-BE49-F238E27FC236}">
                <a16:creationId xmlns:a16="http://schemas.microsoft.com/office/drawing/2014/main" id="{7330287C-2FAC-A4B6-4950-73C027A0B4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93369" y="4205364"/>
            <a:ext cx="1119264" cy="1180799"/>
          </a:xfrm>
          <a:prstGeom prst="rect">
            <a:avLst/>
          </a:prstGeom>
        </p:spPr>
      </p:pic>
      <p:pic>
        <p:nvPicPr>
          <p:cNvPr id="18" name="Picture 17" descr="A cartoon of a person with a stethoscope and a green cross&#10;&#10;Description automatically generated">
            <a:extLst>
              <a:ext uri="{FF2B5EF4-FFF2-40B4-BE49-F238E27FC236}">
                <a16:creationId xmlns:a16="http://schemas.microsoft.com/office/drawing/2014/main" id="{4A1048EC-5C91-345D-031A-ADDCF698873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68713" y="4943172"/>
            <a:ext cx="962479" cy="1084036"/>
          </a:xfrm>
          <a:prstGeom prst="rect">
            <a:avLst/>
          </a:prstGeom>
        </p:spPr>
      </p:pic>
      <p:pic>
        <p:nvPicPr>
          <p:cNvPr id="19" name="Picture 18" descr="A group of stick figures with a police hat&#10;&#10;Description automatically generated">
            <a:extLst>
              <a:ext uri="{FF2B5EF4-FFF2-40B4-BE49-F238E27FC236}">
                <a16:creationId xmlns:a16="http://schemas.microsoft.com/office/drawing/2014/main" id="{77B41F06-4C12-640F-1AF3-E9AC86BDADD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86802" y="3618215"/>
            <a:ext cx="1773919" cy="1085095"/>
          </a:xfrm>
          <a:prstGeom prst="rect">
            <a:avLst/>
          </a:prstGeom>
        </p:spPr>
      </p:pic>
      <p:pic>
        <p:nvPicPr>
          <p:cNvPr id="20" name="Picture 19" descr="A logo of a government&#10;&#10;Description automatically generated">
            <a:extLst>
              <a:ext uri="{FF2B5EF4-FFF2-40B4-BE49-F238E27FC236}">
                <a16:creationId xmlns:a16="http://schemas.microsoft.com/office/drawing/2014/main" id="{5F7B8DF1-F921-BB10-187A-7391C77582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714626" y="3676498"/>
            <a:ext cx="1489226" cy="980622"/>
          </a:xfrm>
          <a:prstGeom prst="rect">
            <a:avLst/>
          </a:prstGeom>
        </p:spPr>
      </p:pic>
      <p:pic>
        <p:nvPicPr>
          <p:cNvPr id="21" name="Picture 20" descr="A logo of a couple of people&#10;&#10;Description automatically generated">
            <a:extLst>
              <a:ext uri="{FF2B5EF4-FFF2-40B4-BE49-F238E27FC236}">
                <a16:creationId xmlns:a16="http://schemas.microsoft.com/office/drawing/2014/main" id="{4A9BEC33-0D1E-2E24-E485-7C99CB0D78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002413" y="4956401"/>
            <a:ext cx="961270" cy="1105960"/>
          </a:xfrm>
          <a:prstGeom prst="rect">
            <a:avLst/>
          </a:prstGeom>
        </p:spPr>
      </p:pic>
      <p:pic>
        <p:nvPicPr>
          <p:cNvPr id="22" name="Picture 21" descr="A cartoon of a person&amp;#39;s face&#10;&#10;Description automatically generated">
            <a:extLst>
              <a:ext uri="{FF2B5EF4-FFF2-40B4-BE49-F238E27FC236}">
                <a16:creationId xmlns:a16="http://schemas.microsoft.com/office/drawing/2014/main" id="{A8DA0149-3356-8A32-C802-C9C2482A92C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3669" y="3688594"/>
            <a:ext cx="818092" cy="968527"/>
          </a:xfrm>
          <a:prstGeom prst="rect">
            <a:avLst/>
          </a:prstGeom>
        </p:spPr>
      </p:pic>
      <p:pic>
        <p:nvPicPr>
          <p:cNvPr id="23" name="Picture 22" descr="A person sitting at a desk with a person thinking&#10;&#10;Description automatically generated">
            <a:extLst>
              <a:ext uri="{FF2B5EF4-FFF2-40B4-BE49-F238E27FC236}">
                <a16:creationId xmlns:a16="http://schemas.microsoft.com/office/drawing/2014/main" id="{D66BEE36-29E7-399E-9D01-388FB1000D5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81624" y="4938107"/>
            <a:ext cx="1795991" cy="109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07EF36B20C324E97360599E4424040" ma:contentTypeVersion="13" ma:contentTypeDescription="Create a new document." ma:contentTypeScope="" ma:versionID="e46b348773df6b2d1c7b5cf5fd554896">
  <xsd:schema xmlns:xsd="http://www.w3.org/2001/XMLSchema" xmlns:xs="http://www.w3.org/2001/XMLSchema" xmlns:p="http://schemas.microsoft.com/office/2006/metadata/properties" xmlns:ns2="2c53659d-dd3b-4fa6-8f0b-a91c66bf699f" xmlns:ns3="71b92ab7-f3f5-46a3-9274-efc86da8557d" targetNamespace="http://schemas.microsoft.com/office/2006/metadata/properties" ma:root="true" ma:fieldsID="694e46ac08b77aae7c0264b3b848734a" ns2:_="" ns3:_="">
    <xsd:import namespace="2c53659d-dd3b-4fa6-8f0b-a91c66bf699f"/>
    <xsd:import namespace="71b92ab7-f3f5-46a3-9274-efc86da855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53659d-dd3b-4fa6-8f0b-a91c66bf69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117b0f6-7e39-4b2b-992c-ff5a5830d4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b92ab7-f3f5-46a3-9274-efc86da8557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bbdbea4-4c5d-41f5-9dd9-acf561673149}" ma:internalName="TaxCatchAll" ma:showField="CatchAllData" ma:web="71b92ab7-f3f5-46a3-9274-efc86da855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6129E0-1475-4167-BFC2-C4EB915A67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53659d-dd3b-4fa6-8f0b-a91c66bf699f"/>
    <ds:schemaRef ds:uri="71b92ab7-f3f5-46a3-9274-efc86da855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36CFD6-FED6-44A2-BF42-9917DAC1CB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61</cp:revision>
  <dcterms:created xsi:type="dcterms:W3CDTF">2024-10-04T10:38:57Z</dcterms:created>
  <dcterms:modified xsi:type="dcterms:W3CDTF">2024-10-04T10:55:10Z</dcterms:modified>
</cp:coreProperties>
</file>