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3"/>
  </p:sldMasterIdLst>
  <p:sldIdLst>
    <p:sldId id="256" r:id="rId4"/>
  </p:sldIdLst>
  <p:sldSz cx="9906000" cy="6858000" type="A4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9864446-BB8B-2CC9-EAB9-3A914404AAE2}" v="44" dt="2024-10-04T10:59:54.493"/>
    <p1510:client id="{E2A9CABF-D2C9-2088-68C4-52DCBE68A369}" v="156" dt="2024-10-04T10:52:54.65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86" d="100"/>
          <a:sy n="86" d="100"/>
        </p:scale>
        <p:origin x="96" y="8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Master" Target="slideMasters/slideMaster1.xml"/><Relationship Id="rId7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10" Type="http://schemas.microsoft.com/office/2015/10/relationships/revisionInfo" Target="revisionInfo.xml"/><Relationship Id="rId4" Type="http://schemas.openxmlformats.org/officeDocument/2006/relationships/slide" Target="slides/slide1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annah Bickerton" userId="S::h.bickerton@varna.manchester.sch.uk::911540c0-c17e-4cd7-abbb-1c341456a1c5" providerId="AD" clId="Web-{79864446-BB8B-2CC9-EAB9-3A914404AAE2}"/>
    <pc:docChg chg="modSld">
      <pc:chgData name="Hannah Bickerton" userId="S::h.bickerton@varna.manchester.sch.uk::911540c0-c17e-4cd7-abbb-1c341456a1c5" providerId="AD" clId="Web-{79864446-BB8B-2CC9-EAB9-3A914404AAE2}" dt="2024-10-04T10:59:54.493" v="43" actId="1076"/>
      <pc:docMkLst>
        <pc:docMk/>
      </pc:docMkLst>
      <pc:sldChg chg="modSp">
        <pc:chgData name="Hannah Bickerton" userId="S::h.bickerton@varna.manchester.sch.uk::911540c0-c17e-4cd7-abbb-1c341456a1c5" providerId="AD" clId="Web-{79864446-BB8B-2CC9-EAB9-3A914404AAE2}" dt="2024-10-04T10:59:54.493" v="43" actId="1076"/>
        <pc:sldMkLst>
          <pc:docMk/>
          <pc:sldMk cId="109857222" sldId="256"/>
        </pc:sldMkLst>
        <pc:picChg chg="mod modCrop">
          <ac:chgData name="Hannah Bickerton" userId="S::h.bickerton@varna.manchester.sch.uk::911540c0-c17e-4cd7-abbb-1c341456a1c5" providerId="AD" clId="Web-{79864446-BB8B-2CC9-EAB9-3A914404AAE2}" dt="2024-10-04T10:59:54.493" v="43" actId="1076"/>
          <ac:picMkLst>
            <pc:docMk/>
            <pc:sldMk cId="109857222" sldId="256"/>
            <ac:picMk id="11" creationId="{6FFCD804-F149-C6AB-1695-97BA0B039135}"/>
          </ac:picMkLst>
        </pc:picChg>
        <pc:picChg chg="mod">
          <ac:chgData name="Hannah Bickerton" userId="S::h.bickerton@varna.manchester.sch.uk::911540c0-c17e-4cd7-abbb-1c341456a1c5" providerId="AD" clId="Web-{79864446-BB8B-2CC9-EAB9-3A914404AAE2}" dt="2024-10-04T10:59:16.022" v="33" actId="1076"/>
          <ac:picMkLst>
            <pc:docMk/>
            <pc:sldMk cId="109857222" sldId="256"/>
            <ac:picMk id="12" creationId="{D820A855-1FDD-656D-6653-5478A6023B61}"/>
          </ac:picMkLst>
        </pc:picChg>
        <pc:picChg chg="mod">
          <ac:chgData name="Hannah Bickerton" userId="S::h.bickerton@varna.manchester.sch.uk::911540c0-c17e-4cd7-abbb-1c341456a1c5" providerId="AD" clId="Web-{79864446-BB8B-2CC9-EAB9-3A914404AAE2}" dt="2024-10-04T10:57:08.982" v="13" actId="1076"/>
          <ac:picMkLst>
            <pc:docMk/>
            <pc:sldMk cId="109857222" sldId="256"/>
            <ac:picMk id="14" creationId="{426D0B47-30AB-B3A5-E7EC-DBA7ECB143B2}"/>
          </ac:picMkLst>
        </pc:picChg>
      </pc:sldChg>
    </pc:docChg>
  </pc:docChgLst>
  <pc:docChgLst>
    <pc:chgData name="Hannah Bickerton" userId="S::h.bickerton@varna.manchester.sch.uk::911540c0-c17e-4cd7-abbb-1c341456a1c5" providerId="AD" clId="Web-{E2A9CABF-D2C9-2088-68C4-52DCBE68A369}"/>
    <pc:docChg chg="mod modSld modMainMaster setSldSz">
      <pc:chgData name="Hannah Bickerton" userId="S::h.bickerton@varna.manchester.sch.uk::911540c0-c17e-4cd7-abbb-1c341456a1c5" providerId="AD" clId="Web-{E2A9CABF-D2C9-2088-68C4-52DCBE68A369}" dt="2024-10-04T10:52:54.659" v="137"/>
      <pc:docMkLst>
        <pc:docMk/>
      </pc:docMkLst>
      <pc:sldChg chg="addSp delSp modSp">
        <pc:chgData name="Hannah Bickerton" userId="S::h.bickerton@varna.manchester.sch.uk::911540c0-c17e-4cd7-abbb-1c341456a1c5" providerId="AD" clId="Web-{E2A9CABF-D2C9-2088-68C4-52DCBE68A369}" dt="2024-10-04T10:52:54.659" v="137"/>
        <pc:sldMkLst>
          <pc:docMk/>
          <pc:sldMk cId="109857222" sldId="256"/>
        </pc:sldMkLst>
        <pc:spChg chg="del">
          <ac:chgData name="Hannah Bickerton" userId="S::h.bickerton@varna.manchester.sch.uk::911540c0-c17e-4cd7-abbb-1c341456a1c5" providerId="AD" clId="Web-{E2A9CABF-D2C9-2088-68C4-52DCBE68A369}" dt="2024-10-04T10:49:31.224" v="1"/>
          <ac:spMkLst>
            <pc:docMk/>
            <pc:sldMk cId="109857222" sldId="256"/>
            <ac:spMk id="2" creationId="{00000000-0000-0000-0000-000000000000}"/>
          </ac:spMkLst>
        </pc:spChg>
        <pc:spChg chg="del">
          <ac:chgData name="Hannah Bickerton" userId="S::h.bickerton@varna.manchester.sch.uk::911540c0-c17e-4cd7-abbb-1c341456a1c5" providerId="AD" clId="Web-{E2A9CABF-D2C9-2088-68C4-52DCBE68A369}" dt="2024-10-04T10:49:32.693" v="2"/>
          <ac:spMkLst>
            <pc:docMk/>
            <pc:sldMk cId="109857222" sldId="256"/>
            <ac:spMk id="3" creationId="{00000000-0000-0000-0000-000000000000}"/>
          </ac:spMkLst>
        </pc:spChg>
        <pc:spChg chg="add">
          <ac:chgData name="Hannah Bickerton" userId="S::h.bickerton@varna.manchester.sch.uk::911540c0-c17e-4cd7-abbb-1c341456a1c5" providerId="AD" clId="Web-{E2A9CABF-D2C9-2088-68C4-52DCBE68A369}" dt="2024-10-04T10:49:33.708" v="3"/>
          <ac:spMkLst>
            <pc:docMk/>
            <pc:sldMk cId="109857222" sldId="256"/>
            <ac:spMk id="4" creationId="{193AF613-E01A-7E54-69DE-615C7EB89AE3}"/>
          </ac:spMkLst>
        </pc:spChg>
        <pc:spChg chg="add">
          <ac:chgData name="Hannah Bickerton" userId="S::h.bickerton@varna.manchester.sch.uk::911540c0-c17e-4cd7-abbb-1c341456a1c5" providerId="AD" clId="Web-{E2A9CABF-D2C9-2088-68C4-52DCBE68A369}" dt="2024-10-04T10:49:33.708" v="3"/>
          <ac:spMkLst>
            <pc:docMk/>
            <pc:sldMk cId="109857222" sldId="256"/>
            <ac:spMk id="5" creationId="{5E518B12-0995-619C-7167-4C0039E5CFBC}"/>
          </ac:spMkLst>
        </pc:spChg>
        <pc:graphicFrameChg chg="add mod modGraphic">
          <ac:chgData name="Hannah Bickerton" userId="S::h.bickerton@varna.manchester.sch.uk::911540c0-c17e-4cd7-abbb-1c341456a1c5" providerId="AD" clId="Web-{E2A9CABF-D2C9-2088-68C4-52DCBE68A369}" dt="2024-10-04T10:52:54.659" v="137"/>
          <ac:graphicFrameMkLst>
            <pc:docMk/>
            <pc:sldMk cId="109857222" sldId="256"/>
            <ac:graphicFrameMk id="10" creationId="{5AEB9193-A856-C456-D5F1-45A290E91F3A}"/>
          </ac:graphicFrameMkLst>
        </pc:graphicFrameChg>
        <pc:picChg chg="add">
          <ac:chgData name="Hannah Bickerton" userId="S::h.bickerton@varna.manchester.sch.uk::911540c0-c17e-4cd7-abbb-1c341456a1c5" providerId="AD" clId="Web-{E2A9CABF-D2C9-2088-68C4-52DCBE68A369}" dt="2024-10-04T10:49:33.708" v="3"/>
          <ac:picMkLst>
            <pc:docMk/>
            <pc:sldMk cId="109857222" sldId="256"/>
            <ac:picMk id="6" creationId="{5D99BA34-1791-9996-8AA1-56A3C4FA44DB}"/>
          </ac:picMkLst>
        </pc:picChg>
        <pc:picChg chg="add">
          <ac:chgData name="Hannah Bickerton" userId="S::h.bickerton@varna.manchester.sch.uk::911540c0-c17e-4cd7-abbb-1c341456a1c5" providerId="AD" clId="Web-{E2A9CABF-D2C9-2088-68C4-52DCBE68A369}" dt="2024-10-04T10:49:33.708" v="3"/>
          <ac:picMkLst>
            <pc:docMk/>
            <pc:sldMk cId="109857222" sldId="256"/>
            <ac:picMk id="7" creationId="{E6ACD227-BD55-BEE7-49DC-2EC397554B5A}"/>
          </ac:picMkLst>
        </pc:picChg>
        <pc:picChg chg="add mod">
          <ac:chgData name="Hannah Bickerton" userId="S::h.bickerton@varna.manchester.sch.uk::911540c0-c17e-4cd7-abbb-1c341456a1c5" providerId="AD" clId="Web-{E2A9CABF-D2C9-2088-68C4-52DCBE68A369}" dt="2024-10-04T10:52:49.143" v="115" actId="1076"/>
          <ac:picMkLst>
            <pc:docMk/>
            <pc:sldMk cId="109857222" sldId="256"/>
            <ac:picMk id="8" creationId="{016F9B11-7933-69A0-C106-DBE5A99B9233}"/>
          </ac:picMkLst>
        </pc:picChg>
        <pc:picChg chg="add mod">
          <ac:chgData name="Hannah Bickerton" userId="S::h.bickerton@varna.manchester.sch.uk::911540c0-c17e-4cd7-abbb-1c341456a1c5" providerId="AD" clId="Web-{E2A9CABF-D2C9-2088-68C4-52DCBE68A369}" dt="2024-10-04T10:52:43.596" v="114" actId="1076"/>
          <ac:picMkLst>
            <pc:docMk/>
            <pc:sldMk cId="109857222" sldId="256"/>
            <ac:picMk id="11" creationId="{6FFCD804-F149-C6AB-1695-97BA0B039135}"/>
          </ac:picMkLst>
        </pc:picChg>
        <pc:picChg chg="add mod">
          <ac:chgData name="Hannah Bickerton" userId="S::h.bickerton@varna.manchester.sch.uk::911540c0-c17e-4cd7-abbb-1c341456a1c5" providerId="AD" clId="Web-{E2A9CABF-D2C9-2088-68C4-52DCBE68A369}" dt="2024-10-04T10:52:35.158" v="109" actId="1076"/>
          <ac:picMkLst>
            <pc:docMk/>
            <pc:sldMk cId="109857222" sldId="256"/>
            <ac:picMk id="12" creationId="{D820A855-1FDD-656D-6653-5478A6023B61}"/>
          </ac:picMkLst>
        </pc:picChg>
        <pc:picChg chg="add mod">
          <ac:chgData name="Hannah Bickerton" userId="S::h.bickerton@varna.manchester.sch.uk::911540c0-c17e-4cd7-abbb-1c341456a1c5" providerId="AD" clId="Web-{E2A9CABF-D2C9-2088-68C4-52DCBE68A369}" dt="2024-10-04T10:52:15.406" v="103" actId="1076"/>
          <ac:picMkLst>
            <pc:docMk/>
            <pc:sldMk cId="109857222" sldId="256"/>
            <ac:picMk id="13" creationId="{F2F1B5C6-67FF-776B-4959-B0F6AC0F1A54}"/>
          </ac:picMkLst>
        </pc:picChg>
        <pc:picChg chg="add mod">
          <ac:chgData name="Hannah Bickerton" userId="S::h.bickerton@varna.manchester.sch.uk::911540c0-c17e-4cd7-abbb-1c341456a1c5" providerId="AD" clId="Web-{E2A9CABF-D2C9-2088-68C4-52DCBE68A369}" dt="2024-10-04T10:51:55.702" v="95" actId="1076"/>
          <ac:picMkLst>
            <pc:docMk/>
            <pc:sldMk cId="109857222" sldId="256"/>
            <ac:picMk id="14" creationId="{426D0B47-30AB-B3A5-E7EC-DBA7ECB143B2}"/>
          </ac:picMkLst>
        </pc:picChg>
        <pc:picChg chg="add mod">
          <ac:chgData name="Hannah Bickerton" userId="S::h.bickerton@varna.manchester.sch.uk::911540c0-c17e-4cd7-abbb-1c341456a1c5" providerId="AD" clId="Web-{E2A9CABF-D2C9-2088-68C4-52DCBE68A369}" dt="2024-10-04T10:51:59.530" v="96" actId="1076"/>
          <ac:picMkLst>
            <pc:docMk/>
            <pc:sldMk cId="109857222" sldId="256"/>
            <ac:picMk id="15" creationId="{52C2635B-67D4-2E2E-2F06-7E1BAB926CD1}"/>
          </ac:picMkLst>
        </pc:picChg>
      </pc:sldChg>
      <pc:sldMasterChg chg="modSp modSldLayout">
        <pc:chgData name="Hannah Bickerton" userId="S::h.bickerton@varna.manchester.sch.uk::911540c0-c17e-4cd7-abbb-1c341456a1c5" providerId="AD" clId="Web-{E2A9CABF-D2C9-2088-68C4-52DCBE68A369}" dt="2024-10-04T10:49:27.770" v="0"/>
        <pc:sldMasterMkLst>
          <pc:docMk/>
          <pc:sldMasterMk cId="2460954070" sldId="2147483660"/>
        </pc:sldMasterMkLst>
        <pc:spChg chg="mod">
          <ac:chgData name="Hannah Bickerton" userId="S::h.bickerton@varna.manchester.sch.uk::911540c0-c17e-4cd7-abbb-1c341456a1c5" providerId="AD" clId="Web-{E2A9CABF-D2C9-2088-68C4-52DCBE68A369}" dt="2024-10-04T10:49:27.770" v="0"/>
          <ac:spMkLst>
            <pc:docMk/>
            <pc:sldMasterMk cId="2460954070" sldId="2147483660"/>
            <ac:spMk id="2" creationId="{00000000-0000-0000-0000-000000000000}"/>
          </ac:spMkLst>
        </pc:spChg>
        <pc:spChg chg="mod">
          <ac:chgData name="Hannah Bickerton" userId="S::h.bickerton@varna.manchester.sch.uk::911540c0-c17e-4cd7-abbb-1c341456a1c5" providerId="AD" clId="Web-{E2A9CABF-D2C9-2088-68C4-52DCBE68A369}" dt="2024-10-04T10:49:27.770" v="0"/>
          <ac:spMkLst>
            <pc:docMk/>
            <pc:sldMasterMk cId="2460954070" sldId="2147483660"/>
            <ac:spMk id="3" creationId="{00000000-0000-0000-0000-000000000000}"/>
          </ac:spMkLst>
        </pc:spChg>
        <pc:spChg chg="mod">
          <ac:chgData name="Hannah Bickerton" userId="S::h.bickerton@varna.manchester.sch.uk::911540c0-c17e-4cd7-abbb-1c341456a1c5" providerId="AD" clId="Web-{E2A9CABF-D2C9-2088-68C4-52DCBE68A369}" dt="2024-10-04T10:49:27.770" v="0"/>
          <ac:spMkLst>
            <pc:docMk/>
            <pc:sldMasterMk cId="2460954070" sldId="2147483660"/>
            <ac:spMk id="4" creationId="{00000000-0000-0000-0000-000000000000}"/>
          </ac:spMkLst>
        </pc:spChg>
        <pc:spChg chg="mod">
          <ac:chgData name="Hannah Bickerton" userId="S::h.bickerton@varna.manchester.sch.uk::911540c0-c17e-4cd7-abbb-1c341456a1c5" providerId="AD" clId="Web-{E2A9CABF-D2C9-2088-68C4-52DCBE68A369}" dt="2024-10-04T10:49:27.770" v="0"/>
          <ac:spMkLst>
            <pc:docMk/>
            <pc:sldMasterMk cId="2460954070" sldId="2147483660"/>
            <ac:spMk id="5" creationId="{00000000-0000-0000-0000-000000000000}"/>
          </ac:spMkLst>
        </pc:spChg>
        <pc:spChg chg="mod">
          <ac:chgData name="Hannah Bickerton" userId="S::h.bickerton@varna.manchester.sch.uk::911540c0-c17e-4cd7-abbb-1c341456a1c5" providerId="AD" clId="Web-{E2A9CABF-D2C9-2088-68C4-52DCBE68A369}" dt="2024-10-04T10:49:27.770" v="0"/>
          <ac:spMkLst>
            <pc:docMk/>
            <pc:sldMasterMk cId="2460954070" sldId="2147483660"/>
            <ac:spMk id="6" creationId="{00000000-0000-0000-0000-000000000000}"/>
          </ac:spMkLst>
        </pc:spChg>
        <pc:sldLayoutChg chg="modSp">
          <pc:chgData name="Hannah Bickerton" userId="S::h.bickerton@varna.manchester.sch.uk::911540c0-c17e-4cd7-abbb-1c341456a1c5" providerId="AD" clId="Web-{E2A9CABF-D2C9-2088-68C4-52DCBE68A369}" dt="2024-10-04T10:49:27.770" v="0"/>
          <pc:sldLayoutMkLst>
            <pc:docMk/>
            <pc:sldMasterMk cId="2460954070" sldId="2147483660"/>
            <pc:sldLayoutMk cId="2385387890" sldId="2147483661"/>
          </pc:sldLayoutMkLst>
          <pc:spChg chg="mod">
            <ac:chgData name="Hannah Bickerton" userId="S::h.bickerton@varna.manchester.sch.uk::911540c0-c17e-4cd7-abbb-1c341456a1c5" providerId="AD" clId="Web-{E2A9CABF-D2C9-2088-68C4-52DCBE68A369}" dt="2024-10-04T10:49:27.770" v="0"/>
            <ac:spMkLst>
              <pc:docMk/>
              <pc:sldMasterMk cId="2460954070" sldId="2147483660"/>
              <pc:sldLayoutMk cId="2385387890" sldId="2147483661"/>
              <ac:spMk id="2" creationId="{00000000-0000-0000-0000-000000000000}"/>
            </ac:spMkLst>
          </pc:spChg>
          <pc:spChg chg="mod">
            <ac:chgData name="Hannah Bickerton" userId="S::h.bickerton@varna.manchester.sch.uk::911540c0-c17e-4cd7-abbb-1c341456a1c5" providerId="AD" clId="Web-{E2A9CABF-D2C9-2088-68C4-52DCBE68A369}" dt="2024-10-04T10:49:27.770" v="0"/>
            <ac:spMkLst>
              <pc:docMk/>
              <pc:sldMasterMk cId="2460954070" sldId="2147483660"/>
              <pc:sldLayoutMk cId="2385387890" sldId="2147483661"/>
              <ac:spMk id="3" creationId="{00000000-0000-0000-0000-000000000000}"/>
            </ac:spMkLst>
          </pc:spChg>
        </pc:sldLayoutChg>
        <pc:sldLayoutChg chg="modSp">
          <pc:chgData name="Hannah Bickerton" userId="S::h.bickerton@varna.manchester.sch.uk::911540c0-c17e-4cd7-abbb-1c341456a1c5" providerId="AD" clId="Web-{E2A9CABF-D2C9-2088-68C4-52DCBE68A369}" dt="2024-10-04T10:49:27.770" v="0"/>
          <pc:sldLayoutMkLst>
            <pc:docMk/>
            <pc:sldMasterMk cId="2460954070" sldId="2147483660"/>
            <pc:sldLayoutMk cId="2591524520" sldId="2147483663"/>
          </pc:sldLayoutMkLst>
          <pc:spChg chg="mod">
            <ac:chgData name="Hannah Bickerton" userId="S::h.bickerton@varna.manchester.sch.uk::911540c0-c17e-4cd7-abbb-1c341456a1c5" providerId="AD" clId="Web-{E2A9CABF-D2C9-2088-68C4-52DCBE68A369}" dt="2024-10-04T10:49:27.770" v="0"/>
            <ac:spMkLst>
              <pc:docMk/>
              <pc:sldMasterMk cId="2460954070" sldId="2147483660"/>
              <pc:sldLayoutMk cId="2591524520" sldId="2147483663"/>
              <ac:spMk id="2" creationId="{00000000-0000-0000-0000-000000000000}"/>
            </ac:spMkLst>
          </pc:spChg>
          <pc:spChg chg="mod">
            <ac:chgData name="Hannah Bickerton" userId="S::h.bickerton@varna.manchester.sch.uk::911540c0-c17e-4cd7-abbb-1c341456a1c5" providerId="AD" clId="Web-{E2A9CABF-D2C9-2088-68C4-52DCBE68A369}" dt="2024-10-04T10:49:27.770" v="0"/>
            <ac:spMkLst>
              <pc:docMk/>
              <pc:sldMasterMk cId="2460954070" sldId="2147483660"/>
              <pc:sldLayoutMk cId="2591524520" sldId="2147483663"/>
              <ac:spMk id="3" creationId="{00000000-0000-0000-0000-000000000000}"/>
            </ac:spMkLst>
          </pc:spChg>
        </pc:sldLayoutChg>
        <pc:sldLayoutChg chg="modSp">
          <pc:chgData name="Hannah Bickerton" userId="S::h.bickerton@varna.manchester.sch.uk::911540c0-c17e-4cd7-abbb-1c341456a1c5" providerId="AD" clId="Web-{E2A9CABF-D2C9-2088-68C4-52DCBE68A369}" dt="2024-10-04T10:49:27.770" v="0"/>
          <pc:sldLayoutMkLst>
            <pc:docMk/>
            <pc:sldMasterMk cId="2460954070" sldId="2147483660"/>
            <pc:sldLayoutMk cId="1203092039" sldId="2147483664"/>
          </pc:sldLayoutMkLst>
          <pc:spChg chg="mod">
            <ac:chgData name="Hannah Bickerton" userId="S::h.bickerton@varna.manchester.sch.uk::911540c0-c17e-4cd7-abbb-1c341456a1c5" providerId="AD" clId="Web-{E2A9CABF-D2C9-2088-68C4-52DCBE68A369}" dt="2024-10-04T10:49:27.770" v="0"/>
            <ac:spMkLst>
              <pc:docMk/>
              <pc:sldMasterMk cId="2460954070" sldId="2147483660"/>
              <pc:sldLayoutMk cId="1203092039" sldId="2147483664"/>
              <ac:spMk id="3" creationId="{00000000-0000-0000-0000-000000000000}"/>
            </ac:spMkLst>
          </pc:spChg>
          <pc:spChg chg="mod">
            <ac:chgData name="Hannah Bickerton" userId="S::h.bickerton@varna.manchester.sch.uk::911540c0-c17e-4cd7-abbb-1c341456a1c5" providerId="AD" clId="Web-{E2A9CABF-D2C9-2088-68C4-52DCBE68A369}" dt="2024-10-04T10:49:27.770" v="0"/>
            <ac:spMkLst>
              <pc:docMk/>
              <pc:sldMasterMk cId="2460954070" sldId="2147483660"/>
              <pc:sldLayoutMk cId="1203092039" sldId="2147483664"/>
              <ac:spMk id="4" creationId="{00000000-0000-0000-0000-000000000000}"/>
            </ac:spMkLst>
          </pc:spChg>
        </pc:sldLayoutChg>
        <pc:sldLayoutChg chg="modSp">
          <pc:chgData name="Hannah Bickerton" userId="S::h.bickerton@varna.manchester.sch.uk::911540c0-c17e-4cd7-abbb-1c341456a1c5" providerId="AD" clId="Web-{E2A9CABF-D2C9-2088-68C4-52DCBE68A369}" dt="2024-10-04T10:49:27.770" v="0"/>
          <pc:sldLayoutMkLst>
            <pc:docMk/>
            <pc:sldMasterMk cId="2460954070" sldId="2147483660"/>
            <pc:sldLayoutMk cId="3733172339" sldId="2147483665"/>
          </pc:sldLayoutMkLst>
          <pc:spChg chg="mod">
            <ac:chgData name="Hannah Bickerton" userId="S::h.bickerton@varna.manchester.sch.uk::911540c0-c17e-4cd7-abbb-1c341456a1c5" providerId="AD" clId="Web-{E2A9CABF-D2C9-2088-68C4-52DCBE68A369}" dt="2024-10-04T10:49:27.770" v="0"/>
            <ac:spMkLst>
              <pc:docMk/>
              <pc:sldMasterMk cId="2460954070" sldId="2147483660"/>
              <pc:sldLayoutMk cId="3733172339" sldId="2147483665"/>
              <ac:spMk id="2" creationId="{00000000-0000-0000-0000-000000000000}"/>
            </ac:spMkLst>
          </pc:spChg>
          <pc:spChg chg="mod">
            <ac:chgData name="Hannah Bickerton" userId="S::h.bickerton@varna.manchester.sch.uk::911540c0-c17e-4cd7-abbb-1c341456a1c5" providerId="AD" clId="Web-{E2A9CABF-D2C9-2088-68C4-52DCBE68A369}" dt="2024-10-04T10:49:27.770" v="0"/>
            <ac:spMkLst>
              <pc:docMk/>
              <pc:sldMasterMk cId="2460954070" sldId="2147483660"/>
              <pc:sldLayoutMk cId="3733172339" sldId="2147483665"/>
              <ac:spMk id="3" creationId="{00000000-0000-0000-0000-000000000000}"/>
            </ac:spMkLst>
          </pc:spChg>
          <pc:spChg chg="mod">
            <ac:chgData name="Hannah Bickerton" userId="S::h.bickerton@varna.manchester.sch.uk::911540c0-c17e-4cd7-abbb-1c341456a1c5" providerId="AD" clId="Web-{E2A9CABF-D2C9-2088-68C4-52DCBE68A369}" dt="2024-10-04T10:49:27.770" v="0"/>
            <ac:spMkLst>
              <pc:docMk/>
              <pc:sldMasterMk cId="2460954070" sldId="2147483660"/>
              <pc:sldLayoutMk cId="3733172339" sldId="2147483665"/>
              <ac:spMk id="4" creationId="{00000000-0000-0000-0000-000000000000}"/>
            </ac:spMkLst>
          </pc:spChg>
          <pc:spChg chg="mod">
            <ac:chgData name="Hannah Bickerton" userId="S::h.bickerton@varna.manchester.sch.uk::911540c0-c17e-4cd7-abbb-1c341456a1c5" providerId="AD" clId="Web-{E2A9CABF-D2C9-2088-68C4-52DCBE68A369}" dt="2024-10-04T10:49:27.770" v="0"/>
            <ac:spMkLst>
              <pc:docMk/>
              <pc:sldMasterMk cId="2460954070" sldId="2147483660"/>
              <pc:sldLayoutMk cId="3733172339" sldId="2147483665"/>
              <ac:spMk id="5" creationId="{00000000-0000-0000-0000-000000000000}"/>
            </ac:spMkLst>
          </pc:spChg>
          <pc:spChg chg="mod">
            <ac:chgData name="Hannah Bickerton" userId="S::h.bickerton@varna.manchester.sch.uk::911540c0-c17e-4cd7-abbb-1c341456a1c5" providerId="AD" clId="Web-{E2A9CABF-D2C9-2088-68C4-52DCBE68A369}" dt="2024-10-04T10:49:27.770" v="0"/>
            <ac:spMkLst>
              <pc:docMk/>
              <pc:sldMasterMk cId="2460954070" sldId="2147483660"/>
              <pc:sldLayoutMk cId="3733172339" sldId="2147483665"/>
              <ac:spMk id="6" creationId="{00000000-0000-0000-0000-000000000000}"/>
            </ac:spMkLst>
          </pc:spChg>
        </pc:sldLayoutChg>
        <pc:sldLayoutChg chg="modSp">
          <pc:chgData name="Hannah Bickerton" userId="S::h.bickerton@varna.manchester.sch.uk::911540c0-c17e-4cd7-abbb-1c341456a1c5" providerId="AD" clId="Web-{E2A9CABF-D2C9-2088-68C4-52DCBE68A369}" dt="2024-10-04T10:49:27.770" v="0"/>
          <pc:sldLayoutMkLst>
            <pc:docMk/>
            <pc:sldMasterMk cId="2460954070" sldId="2147483660"/>
            <pc:sldLayoutMk cId="3171841454" sldId="2147483668"/>
          </pc:sldLayoutMkLst>
          <pc:spChg chg="mod">
            <ac:chgData name="Hannah Bickerton" userId="S::h.bickerton@varna.manchester.sch.uk::911540c0-c17e-4cd7-abbb-1c341456a1c5" providerId="AD" clId="Web-{E2A9CABF-D2C9-2088-68C4-52DCBE68A369}" dt="2024-10-04T10:49:27.770" v="0"/>
            <ac:spMkLst>
              <pc:docMk/>
              <pc:sldMasterMk cId="2460954070" sldId="2147483660"/>
              <pc:sldLayoutMk cId="3171841454" sldId="2147483668"/>
              <ac:spMk id="2" creationId="{00000000-0000-0000-0000-000000000000}"/>
            </ac:spMkLst>
          </pc:spChg>
          <pc:spChg chg="mod">
            <ac:chgData name="Hannah Bickerton" userId="S::h.bickerton@varna.manchester.sch.uk::911540c0-c17e-4cd7-abbb-1c341456a1c5" providerId="AD" clId="Web-{E2A9CABF-D2C9-2088-68C4-52DCBE68A369}" dt="2024-10-04T10:49:27.770" v="0"/>
            <ac:spMkLst>
              <pc:docMk/>
              <pc:sldMasterMk cId="2460954070" sldId="2147483660"/>
              <pc:sldLayoutMk cId="3171841454" sldId="2147483668"/>
              <ac:spMk id="3" creationId="{00000000-0000-0000-0000-000000000000}"/>
            </ac:spMkLst>
          </pc:spChg>
          <pc:spChg chg="mod">
            <ac:chgData name="Hannah Bickerton" userId="S::h.bickerton@varna.manchester.sch.uk::911540c0-c17e-4cd7-abbb-1c341456a1c5" providerId="AD" clId="Web-{E2A9CABF-D2C9-2088-68C4-52DCBE68A369}" dt="2024-10-04T10:49:27.770" v="0"/>
            <ac:spMkLst>
              <pc:docMk/>
              <pc:sldMasterMk cId="2460954070" sldId="2147483660"/>
              <pc:sldLayoutMk cId="3171841454" sldId="2147483668"/>
              <ac:spMk id="4" creationId="{00000000-0000-0000-0000-000000000000}"/>
            </ac:spMkLst>
          </pc:spChg>
        </pc:sldLayoutChg>
        <pc:sldLayoutChg chg="modSp">
          <pc:chgData name="Hannah Bickerton" userId="S::h.bickerton@varna.manchester.sch.uk::911540c0-c17e-4cd7-abbb-1c341456a1c5" providerId="AD" clId="Web-{E2A9CABF-D2C9-2088-68C4-52DCBE68A369}" dt="2024-10-04T10:49:27.770" v="0"/>
          <pc:sldLayoutMkLst>
            <pc:docMk/>
            <pc:sldMasterMk cId="2460954070" sldId="2147483660"/>
            <pc:sldLayoutMk cId="1718958274" sldId="2147483669"/>
          </pc:sldLayoutMkLst>
          <pc:spChg chg="mod">
            <ac:chgData name="Hannah Bickerton" userId="S::h.bickerton@varna.manchester.sch.uk::911540c0-c17e-4cd7-abbb-1c341456a1c5" providerId="AD" clId="Web-{E2A9CABF-D2C9-2088-68C4-52DCBE68A369}" dt="2024-10-04T10:49:27.770" v="0"/>
            <ac:spMkLst>
              <pc:docMk/>
              <pc:sldMasterMk cId="2460954070" sldId="2147483660"/>
              <pc:sldLayoutMk cId="1718958274" sldId="2147483669"/>
              <ac:spMk id="2" creationId="{00000000-0000-0000-0000-000000000000}"/>
            </ac:spMkLst>
          </pc:spChg>
          <pc:spChg chg="mod">
            <ac:chgData name="Hannah Bickerton" userId="S::h.bickerton@varna.manchester.sch.uk::911540c0-c17e-4cd7-abbb-1c341456a1c5" providerId="AD" clId="Web-{E2A9CABF-D2C9-2088-68C4-52DCBE68A369}" dt="2024-10-04T10:49:27.770" v="0"/>
            <ac:spMkLst>
              <pc:docMk/>
              <pc:sldMasterMk cId="2460954070" sldId="2147483660"/>
              <pc:sldLayoutMk cId="1718958274" sldId="2147483669"/>
              <ac:spMk id="3" creationId="{00000000-0000-0000-0000-000000000000}"/>
            </ac:spMkLst>
          </pc:spChg>
          <pc:spChg chg="mod">
            <ac:chgData name="Hannah Bickerton" userId="S::h.bickerton@varna.manchester.sch.uk::911540c0-c17e-4cd7-abbb-1c341456a1c5" providerId="AD" clId="Web-{E2A9CABF-D2C9-2088-68C4-52DCBE68A369}" dt="2024-10-04T10:49:27.770" v="0"/>
            <ac:spMkLst>
              <pc:docMk/>
              <pc:sldMasterMk cId="2460954070" sldId="2147483660"/>
              <pc:sldLayoutMk cId="1718958274" sldId="2147483669"/>
              <ac:spMk id="4" creationId="{00000000-0000-0000-0000-000000000000}"/>
            </ac:spMkLst>
          </pc:spChg>
        </pc:sldLayoutChg>
        <pc:sldLayoutChg chg="modSp">
          <pc:chgData name="Hannah Bickerton" userId="S::h.bickerton@varna.manchester.sch.uk::911540c0-c17e-4cd7-abbb-1c341456a1c5" providerId="AD" clId="Web-{E2A9CABF-D2C9-2088-68C4-52DCBE68A369}" dt="2024-10-04T10:49:27.770" v="0"/>
          <pc:sldLayoutMkLst>
            <pc:docMk/>
            <pc:sldMasterMk cId="2460954070" sldId="2147483660"/>
            <pc:sldLayoutMk cId="3479445657" sldId="2147483671"/>
          </pc:sldLayoutMkLst>
          <pc:spChg chg="mod">
            <ac:chgData name="Hannah Bickerton" userId="S::h.bickerton@varna.manchester.sch.uk::911540c0-c17e-4cd7-abbb-1c341456a1c5" providerId="AD" clId="Web-{E2A9CABF-D2C9-2088-68C4-52DCBE68A369}" dt="2024-10-04T10:49:27.770" v="0"/>
            <ac:spMkLst>
              <pc:docMk/>
              <pc:sldMasterMk cId="2460954070" sldId="2147483660"/>
              <pc:sldLayoutMk cId="3479445657" sldId="2147483671"/>
              <ac:spMk id="2" creationId="{00000000-0000-0000-0000-000000000000}"/>
            </ac:spMkLst>
          </pc:spChg>
          <pc:spChg chg="mod">
            <ac:chgData name="Hannah Bickerton" userId="S::h.bickerton@varna.manchester.sch.uk::911540c0-c17e-4cd7-abbb-1c341456a1c5" providerId="AD" clId="Web-{E2A9CABF-D2C9-2088-68C4-52DCBE68A369}" dt="2024-10-04T10:49:27.770" v="0"/>
            <ac:spMkLst>
              <pc:docMk/>
              <pc:sldMasterMk cId="2460954070" sldId="2147483660"/>
              <pc:sldLayoutMk cId="3479445657" sldId="2147483671"/>
              <ac:spMk id="3" creationId="{00000000-0000-0000-0000-000000000000}"/>
            </ac:spMkLst>
          </pc:spChg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38250" y="1122363"/>
            <a:ext cx="7429500" cy="2387600"/>
          </a:xfrm>
        </p:spPr>
        <p:txBody>
          <a:bodyPr anchor="b"/>
          <a:lstStyle>
            <a:lvl1pPr algn="ctr">
              <a:defRPr sz="4875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1950"/>
            </a:lvl1pPr>
            <a:lvl2pPr marL="371475" indent="0" algn="ctr">
              <a:buNone/>
              <a:defRPr sz="1625"/>
            </a:lvl2pPr>
            <a:lvl3pPr marL="742950" indent="0" algn="ctr">
              <a:buNone/>
              <a:defRPr sz="1463"/>
            </a:lvl3pPr>
            <a:lvl4pPr marL="1114425" indent="0" algn="ctr">
              <a:buNone/>
              <a:defRPr sz="1300"/>
            </a:lvl4pPr>
            <a:lvl5pPr marL="1485900" indent="0" algn="ctr">
              <a:buNone/>
              <a:defRPr sz="1300"/>
            </a:lvl5pPr>
            <a:lvl6pPr marL="1857375" indent="0" algn="ctr">
              <a:buNone/>
              <a:defRPr sz="1300"/>
            </a:lvl6pPr>
            <a:lvl7pPr marL="2228850" indent="0" algn="ctr">
              <a:buNone/>
              <a:defRPr sz="1300"/>
            </a:lvl7pPr>
            <a:lvl8pPr marL="2600325" indent="0" algn="ctr">
              <a:buNone/>
              <a:defRPr sz="1300"/>
            </a:lvl8pPr>
            <a:lvl9pPr marL="2971800" indent="0" algn="ctr">
              <a:buNone/>
              <a:defRPr sz="13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10/4/2024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10/4/2024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1" y="365125"/>
            <a:ext cx="2135981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7" y="365125"/>
            <a:ext cx="6284119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10/4/2024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10/4/2024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8" y="1709739"/>
            <a:ext cx="8543925" cy="2852737"/>
          </a:xfrm>
        </p:spPr>
        <p:txBody>
          <a:bodyPr anchor="b"/>
          <a:lstStyle>
            <a:lvl1pPr>
              <a:defRPr sz="4875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8" y="4589464"/>
            <a:ext cx="8543925" cy="1500187"/>
          </a:xfrm>
        </p:spPr>
        <p:txBody>
          <a:bodyPr/>
          <a:lstStyle>
            <a:lvl1pPr marL="0" indent="0">
              <a:buNone/>
              <a:defRPr sz="1950">
                <a:solidFill>
                  <a:schemeClr val="tx1">
                    <a:tint val="82000"/>
                  </a:schemeClr>
                </a:solidFill>
              </a:defRPr>
            </a:lvl1pPr>
            <a:lvl2pPr marL="371475" indent="0">
              <a:buNone/>
              <a:defRPr sz="1625">
                <a:solidFill>
                  <a:schemeClr val="tx1">
                    <a:tint val="82000"/>
                  </a:schemeClr>
                </a:solidFill>
              </a:defRPr>
            </a:lvl2pPr>
            <a:lvl3pPr marL="742950" indent="0">
              <a:buNone/>
              <a:defRPr sz="1463">
                <a:solidFill>
                  <a:schemeClr val="tx1">
                    <a:tint val="82000"/>
                  </a:schemeClr>
                </a:solidFill>
              </a:defRPr>
            </a:lvl3pPr>
            <a:lvl4pPr marL="1114425" indent="0">
              <a:buNone/>
              <a:defRPr sz="1300">
                <a:solidFill>
                  <a:schemeClr val="tx1">
                    <a:tint val="82000"/>
                  </a:schemeClr>
                </a:solidFill>
              </a:defRPr>
            </a:lvl4pPr>
            <a:lvl5pPr marL="1485900" indent="0">
              <a:buNone/>
              <a:defRPr sz="1300">
                <a:solidFill>
                  <a:schemeClr val="tx1">
                    <a:tint val="82000"/>
                  </a:schemeClr>
                </a:solidFill>
              </a:defRPr>
            </a:lvl5pPr>
            <a:lvl6pPr marL="1857375" indent="0">
              <a:buNone/>
              <a:defRPr sz="1300">
                <a:solidFill>
                  <a:schemeClr val="tx1">
                    <a:tint val="82000"/>
                  </a:schemeClr>
                </a:solidFill>
              </a:defRPr>
            </a:lvl6pPr>
            <a:lvl7pPr marL="2228850" indent="0">
              <a:buNone/>
              <a:defRPr sz="1300">
                <a:solidFill>
                  <a:schemeClr val="tx1">
                    <a:tint val="82000"/>
                  </a:schemeClr>
                </a:solidFill>
              </a:defRPr>
            </a:lvl7pPr>
            <a:lvl8pPr marL="2600325" indent="0">
              <a:buNone/>
              <a:defRPr sz="1300">
                <a:solidFill>
                  <a:schemeClr val="tx1">
                    <a:tint val="82000"/>
                  </a:schemeClr>
                </a:solidFill>
              </a:defRPr>
            </a:lvl8pPr>
            <a:lvl9pPr marL="2971800" indent="0">
              <a:buNone/>
              <a:defRPr sz="13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10/4/2024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10/4/2024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6"/>
            <a:ext cx="8543925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8" y="1681163"/>
            <a:ext cx="4190702" cy="823912"/>
          </a:xfrm>
        </p:spPr>
        <p:txBody>
          <a:bodyPr anchor="b"/>
          <a:lstStyle>
            <a:lvl1pPr marL="0" indent="0">
              <a:buNone/>
              <a:defRPr sz="1950" b="1"/>
            </a:lvl1pPr>
            <a:lvl2pPr marL="371475" indent="0">
              <a:buNone/>
              <a:defRPr sz="1625" b="1"/>
            </a:lvl2pPr>
            <a:lvl3pPr marL="742950" indent="0">
              <a:buNone/>
              <a:defRPr sz="1463" b="1"/>
            </a:lvl3pPr>
            <a:lvl4pPr marL="1114425" indent="0">
              <a:buNone/>
              <a:defRPr sz="1300" b="1"/>
            </a:lvl4pPr>
            <a:lvl5pPr marL="1485900" indent="0">
              <a:buNone/>
              <a:defRPr sz="1300" b="1"/>
            </a:lvl5pPr>
            <a:lvl6pPr marL="1857375" indent="0">
              <a:buNone/>
              <a:defRPr sz="1300" b="1"/>
            </a:lvl6pPr>
            <a:lvl7pPr marL="2228850" indent="0">
              <a:buNone/>
              <a:defRPr sz="1300" b="1"/>
            </a:lvl7pPr>
            <a:lvl8pPr marL="2600325" indent="0">
              <a:buNone/>
              <a:defRPr sz="1300" b="1"/>
            </a:lvl8pPr>
            <a:lvl9pPr marL="2971800" indent="0">
              <a:buNone/>
              <a:defRPr sz="13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8" y="2505075"/>
            <a:ext cx="4190702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1950" b="1"/>
            </a:lvl1pPr>
            <a:lvl2pPr marL="371475" indent="0">
              <a:buNone/>
              <a:defRPr sz="1625" b="1"/>
            </a:lvl2pPr>
            <a:lvl3pPr marL="742950" indent="0">
              <a:buNone/>
              <a:defRPr sz="1463" b="1"/>
            </a:lvl3pPr>
            <a:lvl4pPr marL="1114425" indent="0">
              <a:buNone/>
              <a:defRPr sz="1300" b="1"/>
            </a:lvl4pPr>
            <a:lvl5pPr marL="1485900" indent="0">
              <a:buNone/>
              <a:defRPr sz="1300" b="1"/>
            </a:lvl5pPr>
            <a:lvl6pPr marL="1857375" indent="0">
              <a:buNone/>
              <a:defRPr sz="1300" b="1"/>
            </a:lvl6pPr>
            <a:lvl7pPr marL="2228850" indent="0">
              <a:buNone/>
              <a:defRPr sz="1300" b="1"/>
            </a:lvl7pPr>
            <a:lvl8pPr marL="2600325" indent="0">
              <a:buNone/>
              <a:defRPr sz="1300" b="1"/>
            </a:lvl8pPr>
            <a:lvl9pPr marL="2971800" indent="0">
              <a:buNone/>
              <a:defRPr sz="13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10/4/2024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10/4/2024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10/4/2024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2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6"/>
            <a:ext cx="5014913" cy="4873625"/>
          </a:xfrm>
        </p:spPr>
        <p:txBody>
          <a:bodyPr/>
          <a:lstStyle>
            <a:lvl1pPr>
              <a:defRPr sz="2600"/>
            </a:lvl1pPr>
            <a:lvl2pPr>
              <a:defRPr sz="2275"/>
            </a:lvl2pPr>
            <a:lvl3pPr>
              <a:defRPr sz="1950"/>
            </a:lvl3pPr>
            <a:lvl4pPr>
              <a:defRPr sz="1625"/>
            </a:lvl4pPr>
            <a:lvl5pPr>
              <a:defRPr sz="1625"/>
            </a:lvl5pPr>
            <a:lvl6pPr>
              <a:defRPr sz="1625"/>
            </a:lvl6pPr>
            <a:lvl7pPr>
              <a:defRPr sz="1625"/>
            </a:lvl7pPr>
            <a:lvl8pPr>
              <a:defRPr sz="1625"/>
            </a:lvl8pPr>
            <a:lvl9pPr>
              <a:defRPr sz="1625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300"/>
            </a:lvl1pPr>
            <a:lvl2pPr marL="371475" indent="0">
              <a:buNone/>
              <a:defRPr sz="1138"/>
            </a:lvl2pPr>
            <a:lvl3pPr marL="742950" indent="0">
              <a:buNone/>
              <a:defRPr sz="975"/>
            </a:lvl3pPr>
            <a:lvl4pPr marL="1114425" indent="0">
              <a:buNone/>
              <a:defRPr sz="813"/>
            </a:lvl4pPr>
            <a:lvl5pPr marL="1485900" indent="0">
              <a:buNone/>
              <a:defRPr sz="813"/>
            </a:lvl5pPr>
            <a:lvl6pPr marL="1857375" indent="0">
              <a:buNone/>
              <a:defRPr sz="813"/>
            </a:lvl6pPr>
            <a:lvl7pPr marL="2228850" indent="0">
              <a:buNone/>
              <a:defRPr sz="813"/>
            </a:lvl7pPr>
            <a:lvl8pPr marL="2600325" indent="0">
              <a:buNone/>
              <a:defRPr sz="813"/>
            </a:lvl8pPr>
            <a:lvl9pPr marL="2971800" indent="0">
              <a:buNone/>
              <a:defRPr sz="81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10/4/2024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2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6"/>
            <a:ext cx="5014913" cy="4873625"/>
          </a:xfrm>
        </p:spPr>
        <p:txBody>
          <a:bodyPr anchor="t"/>
          <a:lstStyle>
            <a:lvl1pPr marL="0" indent="0">
              <a:buNone/>
              <a:defRPr sz="2600"/>
            </a:lvl1pPr>
            <a:lvl2pPr marL="371475" indent="0">
              <a:buNone/>
              <a:defRPr sz="2275"/>
            </a:lvl2pPr>
            <a:lvl3pPr marL="742950" indent="0">
              <a:buNone/>
              <a:defRPr sz="1950"/>
            </a:lvl3pPr>
            <a:lvl4pPr marL="1114425" indent="0">
              <a:buNone/>
              <a:defRPr sz="1625"/>
            </a:lvl4pPr>
            <a:lvl5pPr marL="1485900" indent="0">
              <a:buNone/>
              <a:defRPr sz="1625"/>
            </a:lvl5pPr>
            <a:lvl6pPr marL="1857375" indent="0">
              <a:buNone/>
              <a:defRPr sz="1625"/>
            </a:lvl6pPr>
            <a:lvl7pPr marL="2228850" indent="0">
              <a:buNone/>
              <a:defRPr sz="1625"/>
            </a:lvl7pPr>
            <a:lvl8pPr marL="2600325" indent="0">
              <a:buNone/>
              <a:defRPr sz="1625"/>
            </a:lvl8pPr>
            <a:lvl9pPr marL="2971800" indent="0">
              <a:buNone/>
              <a:defRPr sz="1625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300"/>
            </a:lvl1pPr>
            <a:lvl2pPr marL="371475" indent="0">
              <a:buNone/>
              <a:defRPr sz="1138"/>
            </a:lvl2pPr>
            <a:lvl3pPr marL="742950" indent="0">
              <a:buNone/>
              <a:defRPr sz="975"/>
            </a:lvl3pPr>
            <a:lvl4pPr marL="1114425" indent="0">
              <a:buNone/>
              <a:defRPr sz="813"/>
            </a:lvl4pPr>
            <a:lvl5pPr marL="1485900" indent="0">
              <a:buNone/>
              <a:defRPr sz="813"/>
            </a:lvl5pPr>
            <a:lvl6pPr marL="1857375" indent="0">
              <a:buNone/>
              <a:defRPr sz="813"/>
            </a:lvl6pPr>
            <a:lvl7pPr marL="2228850" indent="0">
              <a:buNone/>
              <a:defRPr sz="813"/>
            </a:lvl7pPr>
            <a:lvl8pPr marL="2600325" indent="0">
              <a:buNone/>
              <a:defRPr sz="813"/>
            </a:lvl8pPr>
            <a:lvl9pPr marL="2971800" indent="0">
              <a:buNone/>
              <a:defRPr sz="81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10/4/2024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6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75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10/4/2024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75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1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75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193AF613-E01A-7E54-69DE-615C7EB89AE3}"/>
              </a:ext>
            </a:extLst>
          </p:cNvPr>
          <p:cNvSpPr/>
          <p:nvPr/>
        </p:nvSpPr>
        <p:spPr>
          <a:xfrm>
            <a:off x="183843" y="212880"/>
            <a:ext cx="9531400" cy="6435548"/>
          </a:xfrm>
          <a:prstGeom prst="rect">
            <a:avLst/>
          </a:prstGeom>
          <a:solidFill>
            <a:schemeClr val="bg1"/>
          </a:solidFill>
          <a:ln w="57150"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E518B12-0995-619C-7167-4C0039E5CFBC}"/>
              </a:ext>
            </a:extLst>
          </p:cNvPr>
          <p:cNvSpPr/>
          <p:nvPr/>
        </p:nvSpPr>
        <p:spPr>
          <a:xfrm>
            <a:off x="328985" y="358022"/>
            <a:ext cx="9241115" cy="6157358"/>
          </a:xfrm>
          <a:prstGeom prst="rect">
            <a:avLst/>
          </a:prstGeom>
          <a:solidFill>
            <a:schemeClr val="bg1"/>
          </a:solidFill>
          <a:ln w="57150"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6" name="Picture 5" descr="Varna Community Primary School Logo">
            <a:extLst>
              <a:ext uri="{FF2B5EF4-FFF2-40B4-BE49-F238E27FC236}">
                <a16:creationId xmlns:a16="http://schemas.microsoft.com/office/drawing/2014/main" id="{5D99BA34-1791-9996-8AA1-56A3C4FA44D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7857" y="477857"/>
            <a:ext cx="991619" cy="1003714"/>
          </a:xfrm>
          <a:prstGeom prst="rect">
            <a:avLst/>
          </a:prstGeom>
        </p:spPr>
      </p:pic>
      <p:pic>
        <p:nvPicPr>
          <p:cNvPr id="7" name="Picture 6" descr="Rights Respecting Schools - Coombeshead">
            <a:extLst>
              <a:ext uri="{FF2B5EF4-FFF2-40B4-BE49-F238E27FC236}">
                <a16:creationId xmlns:a16="http://schemas.microsoft.com/office/drawing/2014/main" id="{E6ACD227-BD55-BEE7-49DC-2EC397554B5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471656" y="479274"/>
            <a:ext cx="993926" cy="1000882"/>
          </a:xfrm>
          <a:prstGeom prst="rect">
            <a:avLst/>
          </a:prstGeom>
        </p:spPr>
      </p:pic>
      <p:pic>
        <p:nvPicPr>
          <p:cNvPr id="8" name="Picture 7" descr="A couple of stick figures with a judge&amp;#39;s head and a diploma&#10;&#10;Description automatically generated">
            <a:extLst>
              <a:ext uri="{FF2B5EF4-FFF2-40B4-BE49-F238E27FC236}">
                <a16:creationId xmlns:a16="http://schemas.microsoft.com/office/drawing/2014/main" id="{016F9B11-7933-69A0-C106-DBE5A99B923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48213" y="681210"/>
            <a:ext cx="3603786" cy="1097285"/>
          </a:xfrm>
          <a:prstGeom prst="rect">
            <a:avLst/>
          </a:prstGeom>
        </p:spPr>
      </p:pic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5AEB9193-A856-C456-D5F1-45A290E91F3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24987686"/>
              </p:ext>
            </p:extLst>
          </p:nvPr>
        </p:nvGraphicFramePr>
        <p:xfrm>
          <a:off x="895810" y="2011541"/>
          <a:ext cx="8253337" cy="4073595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792043">
                  <a:extLst>
                    <a:ext uri="{9D8B030D-6E8A-4147-A177-3AD203B41FA5}">
                      <a16:colId xmlns:a16="http://schemas.microsoft.com/office/drawing/2014/main" val="138326405"/>
                    </a:ext>
                  </a:extLst>
                </a:gridCol>
                <a:gridCol w="4792274">
                  <a:extLst>
                    <a:ext uri="{9D8B030D-6E8A-4147-A177-3AD203B41FA5}">
                      <a16:colId xmlns:a16="http://schemas.microsoft.com/office/drawing/2014/main" val="2897803104"/>
                    </a:ext>
                  </a:extLst>
                </a:gridCol>
                <a:gridCol w="2669020">
                  <a:extLst>
                    <a:ext uri="{9D8B030D-6E8A-4147-A177-3AD203B41FA5}">
                      <a16:colId xmlns:a16="http://schemas.microsoft.com/office/drawing/2014/main" val="2438577872"/>
                    </a:ext>
                  </a:extLst>
                </a:gridCol>
              </a:tblGrid>
              <a:tr h="814719">
                <a:tc>
                  <a:txBody>
                    <a:bodyPr/>
                    <a:lstStyle/>
                    <a:p>
                      <a:pPr algn="ctr" rtl="0" fontAlgn="base">
                        <a:lnSpc>
                          <a:spcPts val="4795"/>
                        </a:lnSpc>
                        <a:spcBef>
                          <a:spcPts val="1200"/>
                        </a:spcBef>
                      </a:pPr>
                      <a:r>
                        <a:rPr lang="en-US" sz="4400" b="1" dirty="0">
                          <a:solidFill>
                            <a:srgbClr val="FF0000"/>
                          </a:solidFill>
                          <a:effectLst/>
                          <a:latin typeface="Aptos"/>
                        </a:rPr>
                        <a:t>A</a:t>
                      </a:r>
                      <a:r>
                        <a:rPr lang="en-US" sz="4400" dirty="0">
                          <a:solidFill>
                            <a:srgbClr val="FF0000"/>
                          </a:solidFill>
                          <a:effectLst/>
                          <a:latin typeface="Aptos"/>
                        </a:rPr>
                        <a:t> </a:t>
                      </a:r>
                      <a:endParaRPr lang="en-US" sz="4400">
                        <a:effectLst/>
                        <a:latin typeface="Aptos"/>
                      </a:endParaRPr>
                    </a:p>
                  </a:txBody>
                  <a:tcPr marL="66675" marR="66675" anchor="ctr">
                    <a:lnL w="190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ase">
                        <a:lnSpc>
                          <a:spcPts val="1569"/>
                        </a:lnSpc>
                      </a:pPr>
                      <a:endParaRPr lang="en-US" sz="1200" dirty="0">
                        <a:effectLst/>
                        <a:latin typeface="Aptos"/>
                      </a:endParaRPr>
                    </a:p>
                  </a:txBody>
                  <a:tcPr marL="66675" marR="66675">
                    <a:lnL w="190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ase">
                        <a:lnSpc>
                          <a:spcPts val="3400"/>
                        </a:lnSpc>
                        <a:spcBef>
                          <a:spcPts val="1800"/>
                        </a:spcBef>
                      </a:pPr>
                      <a:r>
                        <a:rPr lang="en-US" sz="2800" b="1" dirty="0">
                          <a:solidFill>
                            <a:srgbClr val="FF0000"/>
                          </a:solidFill>
                          <a:effectLst/>
                          <a:latin typeface="Aptos"/>
                        </a:rPr>
                        <a:t>UNIVERSAL</a:t>
                      </a:r>
                      <a:r>
                        <a:rPr lang="en-US" sz="2800" dirty="0">
                          <a:solidFill>
                            <a:srgbClr val="FF0000"/>
                          </a:solidFill>
                          <a:effectLst/>
                          <a:latin typeface="Aptos"/>
                        </a:rPr>
                        <a:t> </a:t>
                      </a:r>
                      <a:endParaRPr lang="en-US" sz="2800" dirty="0">
                        <a:effectLst/>
                        <a:latin typeface="Aptos"/>
                      </a:endParaRPr>
                    </a:p>
                  </a:txBody>
                  <a:tcPr marL="66675" marR="66675" anchor="ctr">
                    <a:lnL w="190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75154062"/>
                  </a:ext>
                </a:extLst>
              </a:tr>
              <a:tr h="814719">
                <a:tc>
                  <a:txBody>
                    <a:bodyPr/>
                    <a:lstStyle/>
                    <a:p>
                      <a:pPr algn="ctr" rtl="0" fontAlgn="base">
                        <a:lnSpc>
                          <a:spcPts val="4795"/>
                        </a:lnSpc>
                        <a:spcBef>
                          <a:spcPts val="1200"/>
                        </a:spcBef>
                      </a:pPr>
                      <a:r>
                        <a:rPr lang="en-US" sz="4400" b="1" dirty="0">
                          <a:solidFill>
                            <a:srgbClr val="0F9DD4"/>
                          </a:solidFill>
                          <a:effectLst/>
                          <a:latin typeface="Aptos"/>
                        </a:rPr>
                        <a:t>B</a:t>
                      </a:r>
                      <a:r>
                        <a:rPr lang="en-US" sz="4400" dirty="0">
                          <a:solidFill>
                            <a:srgbClr val="0F9DD4"/>
                          </a:solidFill>
                          <a:effectLst/>
                          <a:latin typeface="Aptos"/>
                        </a:rPr>
                        <a:t> </a:t>
                      </a:r>
                      <a:endParaRPr lang="en-US" sz="4400">
                        <a:effectLst/>
                        <a:latin typeface="Aptos"/>
                      </a:endParaRPr>
                    </a:p>
                  </a:txBody>
                  <a:tcPr marL="66675" marR="66675" anchor="ctr">
                    <a:lnL w="190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ase">
                        <a:lnSpc>
                          <a:spcPts val="1569"/>
                        </a:lnSpc>
                      </a:pPr>
                      <a:endParaRPr lang="en-US" sz="1200" dirty="0">
                        <a:effectLst/>
                        <a:latin typeface="Aptos"/>
                      </a:endParaRPr>
                    </a:p>
                  </a:txBody>
                  <a:tcPr marL="66675" marR="66675">
                    <a:lnL w="190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ase">
                        <a:lnSpc>
                          <a:spcPts val="3400"/>
                        </a:lnSpc>
                        <a:spcBef>
                          <a:spcPts val="1800"/>
                        </a:spcBef>
                      </a:pPr>
                      <a:r>
                        <a:rPr lang="en-US" sz="2800" b="1" dirty="0">
                          <a:solidFill>
                            <a:srgbClr val="0F9DD4"/>
                          </a:solidFill>
                          <a:effectLst/>
                          <a:latin typeface="Aptos"/>
                        </a:rPr>
                        <a:t>INHERENT</a:t>
                      </a:r>
                      <a:r>
                        <a:rPr lang="en-US" sz="2800" dirty="0">
                          <a:solidFill>
                            <a:srgbClr val="0F9DD4"/>
                          </a:solidFill>
                          <a:effectLst/>
                          <a:latin typeface="Aptos"/>
                        </a:rPr>
                        <a:t> </a:t>
                      </a:r>
                      <a:endParaRPr lang="en-US" sz="2800" dirty="0">
                        <a:effectLst/>
                        <a:latin typeface="Aptos"/>
                      </a:endParaRPr>
                    </a:p>
                  </a:txBody>
                  <a:tcPr marL="66675" marR="66675" anchor="ctr">
                    <a:lnL w="190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55702687"/>
                  </a:ext>
                </a:extLst>
              </a:tr>
              <a:tr h="814719">
                <a:tc>
                  <a:txBody>
                    <a:bodyPr/>
                    <a:lstStyle/>
                    <a:p>
                      <a:pPr algn="ctr" rtl="0" fontAlgn="base">
                        <a:lnSpc>
                          <a:spcPts val="4795"/>
                        </a:lnSpc>
                        <a:spcBef>
                          <a:spcPts val="1200"/>
                        </a:spcBef>
                      </a:pPr>
                      <a:r>
                        <a:rPr lang="en-US" sz="4400" b="1" dirty="0">
                          <a:solidFill>
                            <a:srgbClr val="00B050"/>
                          </a:solidFill>
                          <a:effectLst/>
                          <a:latin typeface="Aptos"/>
                        </a:rPr>
                        <a:t>C</a:t>
                      </a:r>
                      <a:r>
                        <a:rPr lang="en-US" sz="4400" dirty="0">
                          <a:solidFill>
                            <a:srgbClr val="00B050"/>
                          </a:solidFill>
                          <a:effectLst/>
                          <a:latin typeface="Aptos"/>
                        </a:rPr>
                        <a:t> </a:t>
                      </a:r>
                      <a:endParaRPr lang="en-US" sz="4400">
                        <a:effectLst/>
                        <a:latin typeface="Aptos"/>
                      </a:endParaRPr>
                    </a:p>
                  </a:txBody>
                  <a:tcPr marL="66675" marR="66675" anchor="ctr">
                    <a:lnL w="190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ase">
                        <a:lnSpc>
                          <a:spcPts val="1569"/>
                        </a:lnSpc>
                      </a:pPr>
                      <a:endParaRPr lang="en-US" sz="1200" dirty="0">
                        <a:effectLst/>
                        <a:latin typeface="Aptos"/>
                      </a:endParaRPr>
                    </a:p>
                  </a:txBody>
                  <a:tcPr marL="66675" marR="66675">
                    <a:lnL w="190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ase">
                        <a:lnSpc>
                          <a:spcPts val="3400"/>
                        </a:lnSpc>
                        <a:spcBef>
                          <a:spcPts val="1800"/>
                        </a:spcBef>
                      </a:pPr>
                      <a:r>
                        <a:rPr lang="en-US" sz="2800" b="1" dirty="0">
                          <a:solidFill>
                            <a:srgbClr val="00B050"/>
                          </a:solidFill>
                          <a:effectLst/>
                          <a:latin typeface="Aptos"/>
                        </a:rPr>
                        <a:t>INALIENABLE</a:t>
                      </a:r>
                      <a:r>
                        <a:rPr lang="en-US" sz="2800" dirty="0">
                          <a:solidFill>
                            <a:srgbClr val="00B050"/>
                          </a:solidFill>
                          <a:effectLst/>
                          <a:latin typeface="Aptos"/>
                        </a:rPr>
                        <a:t> </a:t>
                      </a:r>
                      <a:endParaRPr lang="en-US" sz="2800" dirty="0">
                        <a:effectLst/>
                        <a:latin typeface="Aptos"/>
                      </a:endParaRPr>
                    </a:p>
                  </a:txBody>
                  <a:tcPr marL="66675" marR="66675" anchor="ctr">
                    <a:lnL w="190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92868301"/>
                  </a:ext>
                </a:extLst>
              </a:tr>
              <a:tr h="814719">
                <a:tc>
                  <a:txBody>
                    <a:bodyPr/>
                    <a:lstStyle/>
                    <a:p>
                      <a:pPr algn="ctr" rtl="0" fontAlgn="base">
                        <a:lnSpc>
                          <a:spcPts val="4795"/>
                        </a:lnSpc>
                        <a:spcBef>
                          <a:spcPts val="1200"/>
                        </a:spcBef>
                      </a:pPr>
                      <a:r>
                        <a:rPr lang="en-US" sz="4400" b="1" dirty="0">
                          <a:solidFill>
                            <a:srgbClr val="E97032"/>
                          </a:solidFill>
                          <a:effectLst/>
                          <a:latin typeface="Aptos"/>
                        </a:rPr>
                        <a:t>D</a:t>
                      </a:r>
                      <a:r>
                        <a:rPr lang="en-US" sz="4400" dirty="0">
                          <a:solidFill>
                            <a:srgbClr val="E97032"/>
                          </a:solidFill>
                          <a:effectLst/>
                          <a:latin typeface="Aptos"/>
                        </a:rPr>
                        <a:t> </a:t>
                      </a:r>
                      <a:endParaRPr lang="en-US" sz="4400">
                        <a:effectLst/>
                        <a:latin typeface="Aptos"/>
                      </a:endParaRPr>
                    </a:p>
                  </a:txBody>
                  <a:tcPr marL="66675" marR="66675" anchor="ctr">
                    <a:lnL w="190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ase">
                        <a:lnSpc>
                          <a:spcPts val="1569"/>
                        </a:lnSpc>
                      </a:pPr>
                      <a:endParaRPr lang="en-US" sz="1200" dirty="0">
                        <a:effectLst/>
                        <a:latin typeface="Aptos"/>
                      </a:endParaRPr>
                    </a:p>
                  </a:txBody>
                  <a:tcPr marL="66675" marR="66675">
                    <a:lnL w="190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ase">
                        <a:lnSpc>
                          <a:spcPts val="2703"/>
                        </a:lnSpc>
                        <a:spcBef>
                          <a:spcPts val="1800"/>
                        </a:spcBef>
                      </a:pPr>
                      <a:r>
                        <a:rPr lang="en-US" sz="2400" b="1" dirty="0">
                          <a:solidFill>
                            <a:srgbClr val="E97032"/>
                          </a:solidFill>
                          <a:effectLst/>
                          <a:latin typeface="Aptos"/>
                        </a:rPr>
                        <a:t>UNCONDITIONAL</a:t>
                      </a:r>
                      <a:r>
                        <a:rPr lang="en-US" sz="2400" dirty="0">
                          <a:solidFill>
                            <a:srgbClr val="E97032"/>
                          </a:solidFill>
                          <a:effectLst/>
                          <a:latin typeface="Aptos"/>
                        </a:rPr>
                        <a:t> </a:t>
                      </a:r>
                      <a:endParaRPr lang="en-US" sz="2400">
                        <a:effectLst/>
                        <a:latin typeface="Aptos"/>
                      </a:endParaRPr>
                    </a:p>
                  </a:txBody>
                  <a:tcPr marL="66675" marR="66675" anchor="ctr">
                    <a:lnL w="190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01111416"/>
                  </a:ext>
                </a:extLst>
              </a:tr>
              <a:tr h="814719">
                <a:tc>
                  <a:txBody>
                    <a:bodyPr/>
                    <a:lstStyle/>
                    <a:p>
                      <a:pPr algn="ctr" rtl="0" fontAlgn="base">
                        <a:lnSpc>
                          <a:spcPts val="4795"/>
                        </a:lnSpc>
                        <a:spcBef>
                          <a:spcPts val="1200"/>
                        </a:spcBef>
                      </a:pPr>
                      <a:r>
                        <a:rPr lang="en-US" sz="4400" b="1" dirty="0">
                          <a:solidFill>
                            <a:srgbClr val="FF00A2"/>
                          </a:solidFill>
                          <a:effectLst/>
                          <a:latin typeface="Aptos"/>
                        </a:rPr>
                        <a:t>E</a:t>
                      </a:r>
                      <a:r>
                        <a:rPr lang="en-US" sz="4400" dirty="0">
                          <a:solidFill>
                            <a:srgbClr val="FF00A2"/>
                          </a:solidFill>
                          <a:effectLst/>
                          <a:latin typeface="Aptos"/>
                        </a:rPr>
                        <a:t> </a:t>
                      </a:r>
                      <a:endParaRPr lang="en-US" sz="4400">
                        <a:effectLst/>
                        <a:latin typeface="Aptos"/>
                      </a:endParaRPr>
                    </a:p>
                  </a:txBody>
                  <a:tcPr marL="66675" marR="66675" anchor="ctr">
                    <a:lnL w="190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ase">
                        <a:lnSpc>
                          <a:spcPts val="1569"/>
                        </a:lnSpc>
                      </a:pPr>
                      <a:endParaRPr lang="en-US" sz="1200" dirty="0">
                        <a:effectLst/>
                        <a:latin typeface="Aptos"/>
                      </a:endParaRPr>
                    </a:p>
                  </a:txBody>
                  <a:tcPr marL="66675" marR="66675">
                    <a:lnL w="190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ase">
                        <a:lnSpc>
                          <a:spcPts val="3400"/>
                        </a:lnSpc>
                        <a:spcBef>
                          <a:spcPts val="1800"/>
                        </a:spcBef>
                      </a:pPr>
                      <a:r>
                        <a:rPr lang="en-US" sz="2800" b="1" dirty="0">
                          <a:solidFill>
                            <a:srgbClr val="FF00A2"/>
                          </a:solidFill>
                          <a:effectLst/>
                          <a:latin typeface="Aptos"/>
                        </a:rPr>
                        <a:t>INDIVISIBLE</a:t>
                      </a:r>
                      <a:r>
                        <a:rPr lang="en-US" sz="2800" b="1" dirty="0">
                          <a:effectLst/>
                          <a:latin typeface="Aptos"/>
                        </a:rPr>
                        <a:t> </a:t>
                      </a:r>
                      <a:r>
                        <a:rPr lang="en-US" sz="2800" dirty="0">
                          <a:effectLst/>
                          <a:latin typeface="Aptos"/>
                        </a:rPr>
                        <a:t> </a:t>
                      </a:r>
                    </a:p>
                  </a:txBody>
                  <a:tcPr marL="66675" marR="66675" anchor="ctr">
                    <a:lnL w="190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83276392"/>
                  </a:ext>
                </a:extLst>
              </a:tr>
            </a:tbl>
          </a:graphicData>
        </a:graphic>
      </p:graphicFrame>
      <p:pic>
        <p:nvPicPr>
          <p:cNvPr id="11" name="Picture 10" descr="A close-up of a sign&#10;&#10;Description automatically generated">
            <a:extLst>
              <a:ext uri="{FF2B5EF4-FFF2-40B4-BE49-F238E27FC236}">
                <a16:creationId xmlns:a16="http://schemas.microsoft.com/office/drawing/2014/main" id="{6FFCD804-F149-C6AB-1695-97BA0B03913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843102" y="2044536"/>
            <a:ext cx="2401442" cy="745139"/>
          </a:xfrm>
          <a:prstGeom prst="rect">
            <a:avLst/>
          </a:prstGeom>
        </p:spPr>
      </p:pic>
      <p:pic>
        <p:nvPicPr>
          <p:cNvPr id="12" name="Picture 11" descr="A red ball with a black arrow pointing to the end&#10;&#10;Description automatically generated">
            <a:extLst>
              <a:ext uri="{FF2B5EF4-FFF2-40B4-BE49-F238E27FC236}">
                <a16:creationId xmlns:a16="http://schemas.microsoft.com/office/drawing/2014/main" id="{D820A855-1FDD-656D-6653-5478A6023B61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504277" y="2861691"/>
            <a:ext cx="3124199" cy="768892"/>
          </a:xfrm>
          <a:prstGeom prst="rect">
            <a:avLst/>
          </a:prstGeom>
        </p:spPr>
      </p:pic>
      <p:pic>
        <p:nvPicPr>
          <p:cNvPr id="13" name="Picture 12" descr="A green x and red x with black text&#10;&#10;Description automatically generated">
            <a:extLst>
              <a:ext uri="{FF2B5EF4-FFF2-40B4-BE49-F238E27FC236}">
                <a16:creationId xmlns:a16="http://schemas.microsoft.com/office/drawing/2014/main" id="{F2F1B5C6-67FF-776B-4959-B0F6AC0F1A54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584570" y="3649175"/>
            <a:ext cx="2942085" cy="789737"/>
          </a:xfrm>
          <a:prstGeom prst="rect">
            <a:avLst/>
          </a:prstGeom>
        </p:spPr>
      </p:pic>
      <p:pic>
        <p:nvPicPr>
          <p:cNvPr id="14" name="Picture 13" descr="A face with a arrow pointing to the side&#10;&#10;Description automatically generated">
            <a:extLst>
              <a:ext uri="{FF2B5EF4-FFF2-40B4-BE49-F238E27FC236}">
                <a16:creationId xmlns:a16="http://schemas.microsoft.com/office/drawing/2014/main" id="{426D0B47-30AB-B3A5-E7EC-DBA7ECB143B2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591949" y="4481522"/>
            <a:ext cx="2940694" cy="773928"/>
          </a:xfrm>
          <a:prstGeom prst="rect">
            <a:avLst/>
          </a:prstGeom>
        </p:spPr>
      </p:pic>
      <p:pic>
        <p:nvPicPr>
          <p:cNvPr id="15" name="Picture 14" descr="A black and pink text&#10;&#10;Description automatically generated">
            <a:extLst>
              <a:ext uri="{FF2B5EF4-FFF2-40B4-BE49-F238E27FC236}">
                <a16:creationId xmlns:a16="http://schemas.microsoft.com/office/drawing/2014/main" id="{52C2635B-67D4-2E2E-2F06-7E1BAB926CD1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2380581" y="5300271"/>
            <a:ext cx="3382033" cy="7721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F07EF36B20C324E97360599E4424040" ma:contentTypeVersion="13" ma:contentTypeDescription="Create a new document." ma:contentTypeScope="" ma:versionID="e46b348773df6b2d1c7b5cf5fd554896">
  <xsd:schema xmlns:xsd="http://www.w3.org/2001/XMLSchema" xmlns:xs="http://www.w3.org/2001/XMLSchema" xmlns:p="http://schemas.microsoft.com/office/2006/metadata/properties" xmlns:ns2="2c53659d-dd3b-4fa6-8f0b-a91c66bf699f" xmlns:ns3="71b92ab7-f3f5-46a3-9274-efc86da8557d" targetNamespace="http://schemas.microsoft.com/office/2006/metadata/properties" ma:root="true" ma:fieldsID="694e46ac08b77aae7c0264b3b848734a" ns2:_="" ns3:_="">
    <xsd:import namespace="2c53659d-dd3b-4fa6-8f0b-a91c66bf699f"/>
    <xsd:import namespace="71b92ab7-f3f5-46a3-9274-efc86da8557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ObjectDetectorVersions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c53659d-dd3b-4fa6-8f0b-a91c66bf699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16" nillable="true" ma:displayName="Location" ma:indexed="true" ma:internalName="MediaServiceLocation" ma:readOnly="true">
      <xsd:simpleType>
        <xsd:restriction base="dms:Text"/>
      </xsd:simpleType>
    </xsd:element>
    <xsd:element name="lcf76f155ced4ddcb4097134ff3c332f" ma:index="18" nillable="true" ma:taxonomy="true" ma:internalName="lcf76f155ced4ddcb4097134ff3c332f" ma:taxonomyFieldName="MediaServiceImageTags" ma:displayName="Image Tags" ma:readOnly="false" ma:fieldId="{5cf76f15-5ced-4ddc-b409-7134ff3c332f}" ma:taxonomyMulti="true" ma:sspId="5117b0f6-7e39-4b2b-992c-ff5a5830d48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b92ab7-f3f5-46a3-9274-efc86da8557d" elementFormDefault="qualified">
    <xsd:import namespace="http://schemas.microsoft.com/office/2006/documentManagement/types"/>
    <xsd:import namespace="http://schemas.microsoft.com/office/infopath/2007/PartnerControls"/>
    <xsd:element name="TaxCatchAll" ma:index="19" nillable="true" ma:displayName="Taxonomy Catch All Column" ma:hidden="true" ma:list="{bbbdbea4-4c5d-41f5-9dd9-acf561673149}" ma:internalName="TaxCatchAll" ma:showField="CatchAllData" ma:web="71b92ab7-f3f5-46a3-9274-efc86da8557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42742C92-ADB9-4FC2-89C6-F8B49DA074A5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6C3E92B4-5065-4C95-A575-DA49F5A6281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c53659d-dd3b-4fa6-8f0b-a91c66bf699f"/>
    <ds:schemaRef ds:uri="71b92ab7-f3f5-46a3-9274-efc86da8557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Microsoft Office PowerPoint</Application>
  <PresentationFormat>A4 Paper (210x297 mm)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55</cp:revision>
  <dcterms:created xsi:type="dcterms:W3CDTF">2024-10-04T10:49:00Z</dcterms:created>
  <dcterms:modified xsi:type="dcterms:W3CDTF">2024-10-04T11:00:04Z</dcterms:modified>
</cp:coreProperties>
</file>