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gKaEtOy0wlf5WSNWOTNjXXU0J9Q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8" Type="http://schemas.openxmlformats.org/officeDocument/2006/relationships/slide" Target="slides/slide4.xml"/><Relationship Id="rId18" Type="http://schemas.openxmlformats.org/officeDocument/2006/relationships/customXml" Target="../customXml/item3.xml"/><Relationship Id="rId3" Type="http://schemas.openxmlformats.org/officeDocument/2006/relationships/slideMaster" Target="slideMasters/slideMaster1.xml"/><Relationship Id="rId12" Type="http://schemas.openxmlformats.org/officeDocument/2006/relationships/slide" Target="slides/slide8.xml"/><Relationship Id="rId7" Type="http://schemas.openxmlformats.org/officeDocument/2006/relationships/slide" Target="slides/slide3.xml"/><Relationship Id="rId17" Type="http://schemas.openxmlformats.org/officeDocument/2006/relationships/customXml" Target="../customXml/item2.xml"/><Relationship Id="rId2" Type="http://schemas.openxmlformats.org/officeDocument/2006/relationships/presProps" Target="presProps.xml"/><Relationship Id="rId16" Type="http://schemas.openxmlformats.org/officeDocument/2006/relationships/customXml" Target="../customXml/item1.xml"/><Relationship Id="rId11" Type="http://schemas.openxmlformats.org/officeDocument/2006/relationships/slide" Target="slides/slide7.xml"/><Relationship Id="rId1" Type="http://schemas.openxmlformats.org/officeDocument/2006/relationships/theme" Target="theme/theme1.xml"/><Relationship Id="rId6" Type="http://schemas.openxmlformats.org/officeDocument/2006/relationships/slide" Target="slides/slide2.xml"/><Relationship Id="rId15" Type="http://customschemas.google.com/relationships/presentationmetadata" Target="metadata"/><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4" name="Google Shape;10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0565410a31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0565410a31_0_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g30565410a31_0_1: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078638177c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3078638177c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g3078638177c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descr="Tag=AccentColor&#10;Flavor=Light&#10;Target=FillAndLine" id="16" name="Google Shape;16;p10"/>
          <p:cNvSpPr/>
          <p:nvPr/>
        </p:nvSpPr>
        <p:spPr>
          <a:xfrm>
            <a:off x="838200" y="4736883"/>
            <a:ext cx="4243589" cy="27432"/>
          </a:xfrm>
          <a:custGeom>
            <a:rect b="b" l="l" r="r" t="t"/>
            <a:pathLst>
              <a:path extrusionOk="0" fill="none" h="27432" w="4243589">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extrusionOk="0" h="27432" w="4243589">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dk1"/>
          </a:solidFill>
          <a:ln cap="rnd"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17" name="Google Shape;17;p10"/>
          <p:cNvSpPr txBox="1"/>
          <p:nvPr>
            <p:ph type="ctrTitle"/>
          </p:nvPr>
        </p:nvSpPr>
        <p:spPr>
          <a:xfrm>
            <a:off x="841248" y="448056"/>
            <a:ext cx="10515600" cy="406908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9600"/>
              <a:buFont typeface="Arial"/>
              <a:buNone/>
              <a:defRPr sz="9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10"/>
          <p:cNvSpPr txBox="1"/>
          <p:nvPr>
            <p:ph idx="1" type="subTitle"/>
          </p:nvPr>
        </p:nvSpPr>
        <p:spPr>
          <a:xfrm>
            <a:off x="841248" y="4983480"/>
            <a:ext cx="10515600" cy="1124712"/>
          </a:xfrm>
          <a:prstGeom prst="rect">
            <a:avLst/>
          </a:prstGeom>
          <a:noFill/>
          <a:ln>
            <a:noFill/>
          </a:ln>
        </p:spPr>
        <p:txBody>
          <a:bodyPr anchorCtr="0" anchor="t" bIns="45700" lIns="91425" spcFirstLastPara="1" rIns="91425" wrap="square" tIns="45700">
            <a:normAutofit/>
          </a:bodyPr>
          <a:lstStyle>
            <a:lvl1pPr lvl="0" algn="l">
              <a:lnSpc>
                <a:spcPct val="110000"/>
              </a:lnSpc>
              <a:spcBef>
                <a:spcPts val="1000"/>
              </a:spcBef>
              <a:spcAft>
                <a:spcPts val="0"/>
              </a:spcAft>
              <a:buClr>
                <a:schemeClr val="dk1"/>
              </a:buClr>
              <a:buSzPts val="2800"/>
              <a:buNone/>
              <a:defRPr sz="2800"/>
            </a:lvl1pPr>
            <a:lvl2pPr lvl="1" algn="ctr">
              <a:lnSpc>
                <a:spcPct val="110000"/>
              </a:lnSpc>
              <a:spcBef>
                <a:spcPts val="500"/>
              </a:spcBef>
              <a:spcAft>
                <a:spcPts val="0"/>
              </a:spcAft>
              <a:buClr>
                <a:schemeClr val="dk1"/>
              </a:buClr>
              <a:buSzPts val="2000"/>
              <a:buNone/>
              <a:defRPr sz="2000"/>
            </a:lvl2pPr>
            <a:lvl3pPr lvl="2" algn="ctr">
              <a:lnSpc>
                <a:spcPct val="110000"/>
              </a:lnSpc>
              <a:spcBef>
                <a:spcPts val="500"/>
              </a:spcBef>
              <a:spcAft>
                <a:spcPts val="0"/>
              </a:spcAft>
              <a:buClr>
                <a:schemeClr val="dk1"/>
              </a:buClr>
              <a:buSzPts val="1800"/>
              <a:buNone/>
              <a:defRPr sz="1800"/>
            </a:lvl3pPr>
            <a:lvl4pPr lvl="3" algn="ctr">
              <a:lnSpc>
                <a:spcPct val="110000"/>
              </a:lnSpc>
              <a:spcBef>
                <a:spcPts val="500"/>
              </a:spcBef>
              <a:spcAft>
                <a:spcPts val="0"/>
              </a:spcAft>
              <a:buClr>
                <a:schemeClr val="dk1"/>
              </a:buClr>
              <a:buSzPts val="1600"/>
              <a:buNone/>
              <a:defRPr sz="1600"/>
            </a:lvl4pPr>
            <a:lvl5pPr lvl="4" algn="ctr">
              <a:lnSpc>
                <a:spcPct val="11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9" name="Google Shape;1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0" name="Shape 80"/>
        <p:cNvGrpSpPr/>
        <p:nvPr/>
      </p:nvGrpSpPr>
      <p:grpSpPr>
        <a:xfrm>
          <a:off x="0" y="0"/>
          <a:ext cx="0" cy="0"/>
          <a:chOff x="0" y="0"/>
          <a:chExt cx="0" cy="0"/>
        </a:xfrm>
      </p:grpSpPr>
      <p:sp>
        <p:nvSpPr>
          <p:cNvPr id="81" name="Google Shape;81;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2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2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sp>
        <p:nvSpPr>
          <p:cNvPr id="23" name="Google Shape;2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1"/>
          <p:cNvSpPr txBox="1"/>
          <p:nvPr>
            <p:ph idx="1" type="body"/>
          </p:nvPr>
        </p:nvSpPr>
        <p:spPr>
          <a:xfrm>
            <a:off x="838200" y="1929384"/>
            <a:ext cx="10515600" cy="4251960"/>
          </a:xfrm>
          <a:prstGeom prst="rect">
            <a:avLst/>
          </a:prstGeom>
          <a:noFill/>
          <a:ln>
            <a:noFill/>
          </a:ln>
        </p:spPr>
        <p:txBody>
          <a:bodyPr anchorCtr="0" anchor="t" bIns="45700" lIns="91425" spcFirstLastPara="1" rIns="91425" wrap="square" tIns="45700">
            <a:normAutofit/>
          </a:bodyPr>
          <a:lstStyle>
            <a:lvl1pPr indent="-406400" lvl="0" marL="457200" algn="l">
              <a:lnSpc>
                <a:spcPct val="110000"/>
              </a:lnSpc>
              <a:spcBef>
                <a:spcPts val="1000"/>
              </a:spcBef>
              <a:spcAft>
                <a:spcPts val="0"/>
              </a:spcAft>
              <a:buClr>
                <a:schemeClr val="dk1"/>
              </a:buClr>
              <a:buSzPts val="2800"/>
              <a:buChar char="•"/>
              <a:defRPr sz="2800"/>
            </a:lvl1pPr>
            <a:lvl2pPr indent="-381000" lvl="1" marL="914400" algn="l">
              <a:lnSpc>
                <a:spcPct val="110000"/>
              </a:lnSpc>
              <a:spcBef>
                <a:spcPts val="500"/>
              </a:spcBef>
              <a:spcAft>
                <a:spcPts val="0"/>
              </a:spcAft>
              <a:buClr>
                <a:schemeClr val="dk1"/>
              </a:buClr>
              <a:buSzPts val="2400"/>
              <a:buChar char="•"/>
              <a:defRPr sz="2400"/>
            </a:lvl2pPr>
            <a:lvl3pPr indent="-355600" lvl="2" marL="1371600" algn="l">
              <a:lnSpc>
                <a:spcPct val="110000"/>
              </a:lnSpc>
              <a:spcBef>
                <a:spcPts val="500"/>
              </a:spcBef>
              <a:spcAft>
                <a:spcPts val="0"/>
              </a:spcAft>
              <a:buClr>
                <a:schemeClr val="dk1"/>
              </a:buClr>
              <a:buSzPts val="2000"/>
              <a:buChar char="•"/>
              <a:defRPr sz="2000"/>
            </a:lvl3pPr>
            <a:lvl4pPr indent="-342900" lvl="3" marL="1828800" algn="l">
              <a:lnSpc>
                <a:spcPct val="110000"/>
              </a:lnSpc>
              <a:spcBef>
                <a:spcPts val="500"/>
              </a:spcBef>
              <a:spcAft>
                <a:spcPts val="0"/>
              </a:spcAft>
              <a:buClr>
                <a:schemeClr val="dk1"/>
              </a:buClr>
              <a:buSzPts val="1800"/>
              <a:buChar char="•"/>
              <a:defRPr sz="1800"/>
            </a:lvl4pPr>
            <a:lvl5pPr indent="-342900" lvl="4" marL="2286000" algn="l">
              <a:lnSpc>
                <a:spcPct val="110000"/>
              </a:lnSpc>
              <a:spcBef>
                <a:spcPts val="500"/>
              </a:spcBef>
              <a:spcAft>
                <a:spcPts val="0"/>
              </a:spcAft>
              <a:buClr>
                <a:schemeClr val="dk1"/>
              </a:buClr>
              <a:buSzPts val="1800"/>
              <a:buChar char="•"/>
              <a:defRPr sz="18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28" name="Google Shape;28;p11"/>
          <p:cNvSpPr/>
          <p:nvPr/>
        </p:nvSpPr>
        <p:spPr>
          <a:xfrm>
            <a:off x="838199" y="1709928"/>
            <a:ext cx="10515600" cy="27432"/>
          </a:xfrm>
          <a:custGeom>
            <a:rect b="b" l="l" r="r" t="t"/>
            <a:pathLst>
              <a:path extrusionOk="0" fill="none" h="27432" w="1051560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extrusionOk="0" h="27432" w="1051560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dk1"/>
          </a:solidFill>
          <a:ln cap="rnd"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12"/>
          <p:cNvSpPr txBox="1"/>
          <p:nvPr>
            <p:ph type="title"/>
          </p:nvPr>
        </p:nvSpPr>
        <p:spPr>
          <a:xfrm>
            <a:off x="841248" y="448056"/>
            <a:ext cx="10515600" cy="406908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8000"/>
              <a:buFont typeface="Arial"/>
              <a:buNone/>
              <a:defRPr sz="8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2"/>
          <p:cNvSpPr txBox="1"/>
          <p:nvPr>
            <p:ph idx="1" type="body"/>
          </p:nvPr>
        </p:nvSpPr>
        <p:spPr>
          <a:xfrm>
            <a:off x="841248" y="4983480"/>
            <a:ext cx="10515600" cy="1124712"/>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1000"/>
              </a:spcBef>
              <a:spcAft>
                <a:spcPts val="0"/>
              </a:spcAft>
              <a:buClr>
                <a:srgbClr val="888888"/>
              </a:buClr>
              <a:buSzPts val="2800"/>
              <a:buNone/>
              <a:defRPr sz="2800">
                <a:solidFill>
                  <a:srgbClr val="888888"/>
                </a:solidFill>
              </a:defRPr>
            </a:lvl1pPr>
            <a:lvl2pPr indent="-228600" lvl="1" marL="914400" algn="l">
              <a:lnSpc>
                <a:spcPct val="110000"/>
              </a:lnSpc>
              <a:spcBef>
                <a:spcPts val="500"/>
              </a:spcBef>
              <a:spcAft>
                <a:spcPts val="0"/>
              </a:spcAft>
              <a:buClr>
                <a:srgbClr val="888888"/>
              </a:buClr>
              <a:buSzPts val="2000"/>
              <a:buNone/>
              <a:defRPr sz="2000">
                <a:solidFill>
                  <a:srgbClr val="888888"/>
                </a:solidFill>
              </a:defRPr>
            </a:lvl2pPr>
            <a:lvl3pPr indent="-228600" lvl="2" marL="1371600" algn="l">
              <a:lnSpc>
                <a:spcPct val="110000"/>
              </a:lnSpc>
              <a:spcBef>
                <a:spcPts val="500"/>
              </a:spcBef>
              <a:spcAft>
                <a:spcPts val="0"/>
              </a:spcAft>
              <a:buClr>
                <a:srgbClr val="888888"/>
              </a:buClr>
              <a:buSzPts val="1800"/>
              <a:buNone/>
              <a:defRPr sz="1800">
                <a:solidFill>
                  <a:srgbClr val="888888"/>
                </a:solidFill>
              </a:defRPr>
            </a:lvl3pPr>
            <a:lvl4pPr indent="-228600" lvl="3" marL="1828800" algn="l">
              <a:lnSpc>
                <a:spcPct val="110000"/>
              </a:lnSpc>
              <a:spcBef>
                <a:spcPts val="500"/>
              </a:spcBef>
              <a:spcAft>
                <a:spcPts val="0"/>
              </a:spcAft>
              <a:buClr>
                <a:srgbClr val="888888"/>
              </a:buClr>
              <a:buSzPts val="1600"/>
              <a:buNone/>
              <a:defRPr sz="1600">
                <a:solidFill>
                  <a:srgbClr val="888888"/>
                </a:solidFill>
              </a:defRPr>
            </a:lvl4pPr>
            <a:lvl5pPr indent="-228600" lvl="4" marL="2286000" algn="l">
              <a:lnSpc>
                <a:spcPct val="11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2" name="Google Shape;3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35" name="Google Shape;35;p12"/>
          <p:cNvSpPr/>
          <p:nvPr/>
        </p:nvSpPr>
        <p:spPr>
          <a:xfrm>
            <a:off x="838200" y="4736883"/>
            <a:ext cx="4243589" cy="27432"/>
          </a:xfrm>
          <a:custGeom>
            <a:rect b="b" l="l" r="r" t="t"/>
            <a:pathLst>
              <a:path extrusionOk="0" fill="none" h="27432" w="4243589">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extrusionOk="0" h="27432" w="4243589">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dk1"/>
          </a:solidFill>
          <a:ln cap="rnd"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6" name="Shape 36"/>
        <p:cNvGrpSpPr/>
        <p:nvPr/>
      </p:nvGrpSpPr>
      <p:grpSpPr>
        <a:xfrm>
          <a:off x="0" y="0"/>
          <a:ext cx="0" cy="0"/>
          <a:chOff x="0" y="0"/>
          <a:chExt cx="0" cy="0"/>
        </a:xfrm>
      </p:grpSpPr>
      <p:sp>
        <p:nvSpPr>
          <p:cNvPr id="37" name="Google Shape;37;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3"/>
          <p:cNvSpPr txBox="1"/>
          <p:nvPr>
            <p:ph idx="1" type="body"/>
          </p:nvPr>
        </p:nvSpPr>
        <p:spPr>
          <a:xfrm>
            <a:off x="838200" y="1929384"/>
            <a:ext cx="5181600" cy="425196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13"/>
          <p:cNvSpPr txBox="1"/>
          <p:nvPr>
            <p:ph idx="2" type="body"/>
          </p:nvPr>
        </p:nvSpPr>
        <p:spPr>
          <a:xfrm>
            <a:off x="6172200" y="1929384"/>
            <a:ext cx="5181600" cy="425196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43" name="Google Shape;43;p13"/>
          <p:cNvSpPr/>
          <p:nvPr/>
        </p:nvSpPr>
        <p:spPr>
          <a:xfrm>
            <a:off x="838199" y="1709928"/>
            <a:ext cx="10515600" cy="27432"/>
          </a:xfrm>
          <a:custGeom>
            <a:rect b="b" l="l" r="r" t="t"/>
            <a:pathLst>
              <a:path extrusionOk="0" fill="none" h="27432" w="1051560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extrusionOk="0" h="27432" w="1051560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dk1"/>
          </a:solidFill>
          <a:ln cap="rnd"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4"/>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4"/>
          <p:cNvSpPr txBox="1"/>
          <p:nvPr>
            <p:ph idx="1" type="body"/>
          </p:nvPr>
        </p:nvSpPr>
        <p:spPr>
          <a:xfrm>
            <a:off x="839788" y="1938528"/>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3600"/>
              <a:buNone/>
              <a:defRPr b="1" sz="3600"/>
            </a:lvl1pPr>
            <a:lvl2pPr indent="-228600" lvl="1" marL="914400" algn="l">
              <a:lnSpc>
                <a:spcPct val="110000"/>
              </a:lnSpc>
              <a:spcBef>
                <a:spcPts val="500"/>
              </a:spcBef>
              <a:spcAft>
                <a:spcPts val="0"/>
              </a:spcAft>
              <a:buClr>
                <a:schemeClr val="dk1"/>
              </a:buClr>
              <a:buSzPts val="2000"/>
              <a:buNone/>
              <a:defRPr b="1" sz="2000"/>
            </a:lvl2pPr>
            <a:lvl3pPr indent="-228600" lvl="2" marL="1371600" algn="l">
              <a:lnSpc>
                <a:spcPct val="110000"/>
              </a:lnSpc>
              <a:spcBef>
                <a:spcPts val="500"/>
              </a:spcBef>
              <a:spcAft>
                <a:spcPts val="0"/>
              </a:spcAft>
              <a:buClr>
                <a:schemeClr val="dk1"/>
              </a:buClr>
              <a:buSzPts val="1800"/>
              <a:buNone/>
              <a:defRPr b="1" sz="1800"/>
            </a:lvl3pPr>
            <a:lvl4pPr indent="-228600" lvl="3" marL="1828800" algn="l">
              <a:lnSpc>
                <a:spcPct val="110000"/>
              </a:lnSpc>
              <a:spcBef>
                <a:spcPts val="500"/>
              </a:spcBef>
              <a:spcAft>
                <a:spcPts val="0"/>
              </a:spcAft>
              <a:buClr>
                <a:schemeClr val="dk1"/>
              </a:buClr>
              <a:buSzPts val="1600"/>
              <a:buNone/>
              <a:defRPr b="1" sz="1600"/>
            </a:lvl4pPr>
            <a:lvl5pPr indent="-228600" lvl="4" marL="2286000" algn="l">
              <a:lnSpc>
                <a:spcPct val="11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14"/>
          <p:cNvSpPr txBox="1"/>
          <p:nvPr>
            <p:ph idx="2" type="body"/>
          </p:nvPr>
        </p:nvSpPr>
        <p:spPr>
          <a:xfrm>
            <a:off x="839788" y="2926080"/>
            <a:ext cx="5157787" cy="3264408"/>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14"/>
          <p:cNvSpPr txBox="1"/>
          <p:nvPr>
            <p:ph idx="3" type="body"/>
          </p:nvPr>
        </p:nvSpPr>
        <p:spPr>
          <a:xfrm>
            <a:off x="6172200" y="1938528"/>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3600"/>
              <a:buNone/>
              <a:defRPr b="1" sz="3600"/>
            </a:lvl1pPr>
            <a:lvl2pPr indent="-228600" lvl="1" marL="914400" algn="l">
              <a:lnSpc>
                <a:spcPct val="110000"/>
              </a:lnSpc>
              <a:spcBef>
                <a:spcPts val="500"/>
              </a:spcBef>
              <a:spcAft>
                <a:spcPts val="0"/>
              </a:spcAft>
              <a:buClr>
                <a:schemeClr val="dk1"/>
              </a:buClr>
              <a:buSzPts val="2000"/>
              <a:buNone/>
              <a:defRPr b="1" sz="2000"/>
            </a:lvl2pPr>
            <a:lvl3pPr indent="-228600" lvl="2" marL="1371600" algn="l">
              <a:lnSpc>
                <a:spcPct val="110000"/>
              </a:lnSpc>
              <a:spcBef>
                <a:spcPts val="500"/>
              </a:spcBef>
              <a:spcAft>
                <a:spcPts val="0"/>
              </a:spcAft>
              <a:buClr>
                <a:schemeClr val="dk1"/>
              </a:buClr>
              <a:buSzPts val="1800"/>
              <a:buNone/>
              <a:defRPr b="1" sz="1800"/>
            </a:lvl3pPr>
            <a:lvl4pPr indent="-228600" lvl="3" marL="1828800" algn="l">
              <a:lnSpc>
                <a:spcPct val="110000"/>
              </a:lnSpc>
              <a:spcBef>
                <a:spcPts val="500"/>
              </a:spcBef>
              <a:spcAft>
                <a:spcPts val="0"/>
              </a:spcAft>
              <a:buClr>
                <a:schemeClr val="dk1"/>
              </a:buClr>
              <a:buSzPts val="1600"/>
              <a:buNone/>
              <a:defRPr b="1" sz="1600"/>
            </a:lvl4pPr>
            <a:lvl5pPr indent="-228600" lvl="4" marL="2286000" algn="l">
              <a:lnSpc>
                <a:spcPct val="11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14"/>
          <p:cNvSpPr txBox="1"/>
          <p:nvPr>
            <p:ph idx="4" type="body"/>
          </p:nvPr>
        </p:nvSpPr>
        <p:spPr>
          <a:xfrm>
            <a:off x="6172200" y="2926080"/>
            <a:ext cx="5183188" cy="3264408"/>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53" name="Google Shape;53;p14"/>
          <p:cNvSpPr/>
          <p:nvPr/>
        </p:nvSpPr>
        <p:spPr>
          <a:xfrm>
            <a:off x="838199" y="1709928"/>
            <a:ext cx="10515600" cy="27432"/>
          </a:xfrm>
          <a:custGeom>
            <a:rect b="b" l="l" r="r" t="t"/>
            <a:pathLst>
              <a:path extrusionOk="0" fill="none" h="27432" w="1051560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extrusionOk="0" h="27432" w="1051560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dk1"/>
          </a:solidFill>
          <a:ln cap="rnd"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15"/>
          <p:cNvSpPr txBox="1"/>
          <p:nvPr>
            <p:ph type="title"/>
          </p:nvPr>
        </p:nvSpPr>
        <p:spPr>
          <a:xfrm>
            <a:off x="2203704" y="1728216"/>
            <a:ext cx="7781544" cy="3392424"/>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7800"/>
              <a:buFont typeface="Arial"/>
              <a:buNone/>
              <a:defRPr sz="7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59" name="Google Shape;59;p15"/>
          <p:cNvSpPr/>
          <p:nvPr/>
        </p:nvSpPr>
        <p:spPr>
          <a:xfrm>
            <a:off x="3974206" y="5126892"/>
            <a:ext cx="4243589" cy="27432"/>
          </a:xfrm>
          <a:custGeom>
            <a:rect b="b" l="l" r="r" t="t"/>
            <a:pathLst>
              <a:path extrusionOk="0" fill="none" h="27432" w="4243589">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extrusionOk="0" h="27432" w="4243589">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dk1"/>
          </a:solidFill>
          <a:ln cap="rnd" cmpd="sng" w="381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4" name="Shape 64"/>
        <p:cNvGrpSpPr/>
        <p:nvPr/>
      </p:nvGrpSpPr>
      <p:grpSpPr>
        <a:xfrm>
          <a:off x="0" y="0"/>
          <a:ext cx="0" cy="0"/>
          <a:chOff x="0" y="0"/>
          <a:chExt cx="0" cy="0"/>
        </a:xfrm>
      </p:grpSpPr>
      <p:sp>
        <p:nvSpPr>
          <p:cNvPr id="65" name="Google Shape;65;p17"/>
          <p:cNvSpPr txBox="1"/>
          <p:nvPr>
            <p:ph type="title"/>
          </p:nvPr>
        </p:nvSpPr>
        <p:spPr>
          <a:xfrm>
            <a:off x="839788" y="457200"/>
            <a:ext cx="3932237" cy="34290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7"/>
          <p:cNvSpPr txBox="1"/>
          <p:nvPr>
            <p:ph idx="1" type="body"/>
          </p:nvPr>
        </p:nvSpPr>
        <p:spPr>
          <a:xfrm>
            <a:off x="5303520" y="548640"/>
            <a:ext cx="6053328" cy="5431536"/>
          </a:xfrm>
          <a:prstGeom prst="rect">
            <a:avLst/>
          </a:prstGeom>
          <a:noFill/>
          <a:ln>
            <a:noFill/>
          </a:ln>
        </p:spPr>
        <p:txBody>
          <a:bodyPr anchorCtr="0" anchor="ctr" bIns="45700" lIns="91425" spcFirstLastPara="1" rIns="91425" wrap="square" tIns="45700">
            <a:normAutofit/>
          </a:bodyPr>
          <a:lstStyle>
            <a:lvl1pPr indent="-431800" lvl="0" marL="457200" algn="l">
              <a:lnSpc>
                <a:spcPct val="110000"/>
              </a:lnSpc>
              <a:spcBef>
                <a:spcPts val="1000"/>
              </a:spcBef>
              <a:spcAft>
                <a:spcPts val="0"/>
              </a:spcAft>
              <a:buClr>
                <a:schemeClr val="dk1"/>
              </a:buClr>
              <a:buSzPts val="3200"/>
              <a:buChar char="•"/>
              <a:defRPr sz="3200"/>
            </a:lvl1pPr>
            <a:lvl2pPr indent="-406400" lvl="1" marL="914400" algn="l">
              <a:lnSpc>
                <a:spcPct val="110000"/>
              </a:lnSpc>
              <a:spcBef>
                <a:spcPts val="500"/>
              </a:spcBef>
              <a:spcAft>
                <a:spcPts val="0"/>
              </a:spcAft>
              <a:buClr>
                <a:schemeClr val="dk1"/>
              </a:buClr>
              <a:buSzPts val="2800"/>
              <a:buChar char="•"/>
              <a:defRPr sz="2800"/>
            </a:lvl2pPr>
            <a:lvl3pPr indent="-381000" lvl="2" marL="1371600" algn="l">
              <a:lnSpc>
                <a:spcPct val="110000"/>
              </a:lnSpc>
              <a:spcBef>
                <a:spcPts val="500"/>
              </a:spcBef>
              <a:spcAft>
                <a:spcPts val="0"/>
              </a:spcAft>
              <a:buClr>
                <a:schemeClr val="dk1"/>
              </a:buClr>
              <a:buSzPts val="2400"/>
              <a:buChar char="•"/>
              <a:defRPr sz="2400"/>
            </a:lvl3pPr>
            <a:lvl4pPr indent="-355600" lvl="3" marL="1828800" algn="l">
              <a:lnSpc>
                <a:spcPct val="110000"/>
              </a:lnSpc>
              <a:spcBef>
                <a:spcPts val="500"/>
              </a:spcBef>
              <a:spcAft>
                <a:spcPts val="0"/>
              </a:spcAft>
              <a:buClr>
                <a:schemeClr val="dk1"/>
              </a:buClr>
              <a:buSzPts val="2000"/>
              <a:buChar char="•"/>
              <a:defRPr sz="2000"/>
            </a:lvl4pPr>
            <a:lvl5pPr indent="-355600" lvl="4" marL="2286000" algn="l">
              <a:lnSpc>
                <a:spcPct val="11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7" name="Google Shape;67;p17"/>
          <p:cNvSpPr txBox="1"/>
          <p:nvPr>
            <p:ph idx="2" type="body"/>
          </p:nvPr>
        </p:nvSpPr>
        <p:spPr>
          <a:xfrm>
            <a:off x="839788" y="3977640"/>
            <a:ext cx="3932237" cy="2002536"/>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3200"/>
              <a:buNone/>
              <a:defRPr sz="3200"/>
            </a:lvl1pPr>
            <a:lvl2pPr indent="-228600" lvl="1" marL="914400" algn="l">
              <a:lnSpc>
                <a:spcPct val="110000"/>
              </a:lnSpc>
              <a:spcBef>
                <a:spcPts val="500"/>
              </a:spcBef>
              <a:spcAft>
                <a:spcPts val="0"/>
              </a:spcAft>
              <a:buClr>
                <a:schemeClr val="dk1"/>
              </a:buClr>
              <a:buSzPts val="1400"/>
              <a:buNone/>
              <a:defRPr sz="1400"/>
            </a:lvl2pPr>
            <a:lvl3pPr indent="-228600" lvl="2" marL="1371600" algn="l">
              <a:lnSpc>
                <a:spcPct val="110000"/>
              </a:lnSpc>
              <a:spcBef>
                <a:spcPts val="500"/>
              </a:spcBef>
              <a:spcAft>
                <a:spcPts val="0"/>
              </a:spcAft>
              <a:buClr>
                <a:schemeClr val="dk1"/>
              </a:buClr>
              <a:buSzPts val="1200"/>
              <a:buNone/>
              <a:defRPr sz="1200"/>
            </a:lvl3pPr>
            <a:lvl4pPr indent="-228600" lvl="3" marL="1828800" algn="l">
              <a:lnSpc>
                <a:spcPct val="110000"/>
              </a:lnSpc>
              <a:spcBef>
                <a:spcPts val="500"/>
              </a:spcBef>
              <a:spcAft>
                <a:spcPts val="0"/>
              </a:spcAft>
              <a:buClr>
                <a:schemeClr val="dk1"/>
              </a:buClr>
              <a:buSzPts val="1000"/>
              <a:buNone/>
              <a:defRPr sz="1000"/>
            </a:lvl4pPr>
            <a:lvl5pPr indent="-228600" lvl="4" marL="2286000" algn="l">
              <a:lnSpc>
                <a:spcPct val="11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71" name="Google Shape;71;p17"/>
          <p:cNvSpPr/>
          <p:nvPr/>
        </p:nvSpPr>
        <p:spPr>
          <a:xfrm rot="5400000">
            <a:off x="2797492" y="3254143"/>
            <a:ext cx="4480560" cy="27432"/>
          </a:xfrm>
          <a:custGeom>
            <a:rect b="b" l="l" r="r" t="t"/>
            <a:pathLst>
              <a:path extrusionOk="0" fill="none" h="27432" w="448056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extrusionOk="0" h="27432" w="448056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dk1"/>
          </a:solidFill>
          <a:ln cap="rnd" cmpd="sng" w="444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8"/>
          <p:cNvSpPr txBox="1"/>
          <p:nvPr>
            <p:ph type="title"/>
          </p:nvPr>
        </p:nvSpPr>
        <p:spPr>
          <a:xfrm>
            <a:off x="839788" y="457200"/>
            <a:ext cx="3931920" cy="34290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8"/>
          <p:cNvSpPr/>
          <p:nvPr>
            <p:ph idx="2" type="pic"/>
          </p:nvPr>
        </p:nvSpPr>
        <p:spPr>
          <a:xfrm>
            <a:off x="5303520" y="548640"/>
            <a:ext cx="6053328" cy="5431536"/>
          </a:xfrm>
          <a:prstGeom prst="rect">
            <a:avLst/>
          </a:prstGeom>
          <a:noFill/>
          <a:ln>
            <a:noFill/>
          </a:ln>
        </p:spPr>
      </p:sp>
      <p:sp>
        <p:nvSpPr>
          <p:cNvPr id="75" name="Google Shape;75;p18"/>
          <p:cNvSpPr txBox="1"/>
          <p:nvPr>
            <p:ph idx="1" type="body"/>
          </p:nvPr>
        </p:nvSpPr>
        <p:spPr>
          <a:xfrm>
            <a:off x="839788" y="3977640"/>
            <a:ext cx="3931920" cy="2002536"/>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3200"/>
              <a:buNone/>
              <a:defRPr sz="3200"/>
            </a:lvl1pPr>
            <a:lvl2pPr indent="-228600" lvl="1" marL="914400" algn="l">
              <a:lnSpc>
                <a:spcPct val="110000"/>
              </a:lnSpc>
              <a:spcBef>
                <a:spcPts val="500"/>
              </a:spcBef>
              <a:spcAft>
                <a:spcPts val="0"/>
              </a:spcAft>
              <a:buClr>
                <a:schemeClr val="dk1"/>
              </a:buClr>
              <a:buSzPts val="1400"/>
              <a:buNone/>
              <a:defRPr sz="1400"/>
            </a:lvl2pPr>
            <a:lvl3pPr indent="-228600" lvl="2" marL="1371600" algn="l">
              <a:lnSpc>
                <a:spcPct val="110000"/>
              </a:lnSpc>
              <a:spcBef>
                <a:spcPts val="500"/>
              </a:spcBef>
              <a:spcAft>
                <a:spcPts val="0"/>
              </a:spcAft>
              <a:buClr>
                <a:schemeClr val="dk1"/>
              </a:buClr>
              <a:buSzPts val="1200"/>
              <a:buNone/>
              <a:defRPr sz="1200"/>
            </a:lvl3pPr>
            <a:lvl4pPr indent="-228600" lvl="3" marL="1828800" algn="l">
              <a:lnSpc>
                <a:spcPct val="110000"/>
              </a:lnSpc>
              <a:spcBef>
                <a:spcPts val="500"/>
              </a:spcBef>
              <a:spcAft>
                <a:spcPts val="0"/>
              </a:spcAft>
              <a:buClr>
                <a:schemeClr val="dk1"/>
              </a:buClr>
              <a:buSzPts val="1000"/>
              <a:buNone/>
              <a:defRPr sz="1000"/>
            </a:lvl4pPr>
            <a:lvl5pPr indent="-228600" lvl="4" marL="2286000" algn="l">
              <a:lnSpc>
                <a:spcPct val="11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6" name="Google Shape;76;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descr="Tag=AccentColor&#10;Flavor=Light&#10;Target=FillAndLine" id="79" name="Google Shape;79;p18"/>
          <p:cNvSpPr/>
          <p:nvPr/>
        </p:nvSpPr>
        <p:spPr>
          <a:xfrm rot="5400000">
            <a:off x="2798064" y="3254143"/>
            <a:ext cx="4480560" cy="27432"/>
          </a:xfrm>
          <a:custGeom>
            <a:rect b="b" l="l" r="r" t="t"/>
            <a:pathLst>
              <a:path extrusionOk="0" fill="none" h="27432" w="448056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extrusionOk="0" h="27432" w="448056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dk1"/>
          </a:solidFill>
          <a:ln cap="rnd" cmpd="sng" w="444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100000"/>
              </a:lnSpc>
              <a:spcBef>
                <a:spcPts val="0"/>
              </a:spcBef>
              <a:spcAft>
                <a:spcPts val="0"/>
              </a:spcAft>
              <a:buClr>
                <a:schemeClr val="dk1"/>
              </a:buClr>
              <a:buSzPts val="5400"/>
              <a:buFont typeface="Arial"/>
              <a:buNone/>
              <a:defRPr b="0" i="0" sz="5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10000"/>
              </a:lnSpc>
              <a:spcBef>
                <a:spcPts val="100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10000"/>
              </a:lnSpc>
              <a:spcBef>
                <a:spcPts val="5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1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1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1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6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6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600" u="none" cap="none" strike="noStrike">
                <a:solidFill>
                  <a:srgbClr val="888888"/>
                </a:solidFill>
                <a:latin typeface="Arial"/>
                <a:ea typeface="Arial"/>
                <a:cs typeface="Arial"/>
                <a:sym typeface="Arial"/>
              </a:defRPr>
            </a:lvl1pPr>
            <a:lvl2pPr indent="0" lvl="1" marL="0" marR="0" rtl="0" algn="r">
              <a:spcBef>
                <a:spcPts val="0"/>
              </a:spcBef>
              <a:buNone/>
              <a:defRPr b="0" i="0" sz="1600" u="none" cap="none" strike="noStrike">
                <a:solidFill>
                  <a:srgbClr val="888888"/>
                </a:solidFill>
                <a:latin typeface="Arial"/>
                <a:ea typeface="Arial"/>
                <a:cs typeface="Arial"/>
                <a:sym typeface="Arial"/>
              </a:defRPr>
            </a:lvl2pPr>
            <a:lvl3pPr indent="0" lvl="2" marL="0" marR="0" rtl="0" algn="r">
              <a:spcBef>
                <a:spcPts val="0"/>
              </a:spcBef>
              <a:buNone/>
              <a:defRPr b="0" i="0" sz="1600" u="none" cap="none" strike="noStrike">
                <a:solidFill>
                  <a:srgbClr val="888888"/>
                </a:solidFill>
                <a:latin typeface="Arial"/>
                <a:ea typeface="Arial"/>
                <a:cs typeface="Arial"/>
                <a:sym typeface="Arial"/>
              </a:defRPr>
            </a:lvl3pPr>
            <a:lvl4pPr indent="0" lvl="3" marL="0" marR="0" rtl="0" algn="r">
              <a:spcBef>
                <a:spcPts val="0"/>
              </a:spcBef>
              <a:buNone/>
              <a:defRPr b="0" i="0" sz="1600" u="none" cap="none" strike="noStrike">
                <a:solidFill>
                  <a:srgbClr val="888888"/>
                </a:solidFill>
                <a:latin typeface="Arial"/>
                <a:ea typeface="Arial"/>
                <a:cs typeface="Arial"/>
                <a:sym typeface="Arial"/>
              </a:defRPr>
            </a:lvl4pPr>
            <a:lvl5pPr indent="0" lvl="4" marL="0" marR="0" rtl="0" algn="r">
              <a:spcBef>
                <a:spcPts val="0"/>
              </a:spcBef>
              <a:buNone/>
              <a:defRPr b="0" i="0" sz="1600" u="none" cap="none" strike="noStrike">
                <a:solidFill>
                  <a:srgbClr val="888888"/>
                </a:solidFill>
                <a:latin typeface="Arial"/>
                <a:ea typeface="Arial"/>
                <a:cs typeface="Arial"/>
                <a:sym typeface="Arial"/>
              </a:defRPr>
            </a:lvl5pPr>
            <a:lvl6pPr indent="0" lvl="5" marL="0" marR="0" rtl="0" algn="r">
              <a:spcBef>
                <a:spcPts val="0"/>
              </a:spcBef>
              <a:buNone/>
              <a:defRPr b="0" i="0" sz="1600" u="none" cap="none" strike="noStrike">
                <a:solidFill>
                  <a:srgbClr val="888888"/>
                </a:solidFill>
                <a:latin typeface="Arial"/>
                <a:ea typeface="Arial"/>
                <a:cs typeface="Arial"/>
                <a:sym typeface="Arial"/>
              </a:defRPr>
            </a:lvl6pPr>
            <a:lvl7pPr indent="0" lvl="6" marL="0" marR="0" rtl="0" algn="r">
              <a:spcBef>
                <a:spcPts val="0"/>
              </a:spcBef>
              <a:buNone/>
              <a:defRPr b="0" i="0" sz="1600" u="none" cap="none" strike="noStrike">
                <a:solidFill>
                  <a:srgbClr val="888888"/>
                </a:solidFill>
                <a:latin typeface="Arial"/>
                <a:ea typeface="Arial"/>
                <a:cs typeface="Arial"/>
                <a:sym typeface="Arial"/>
              </a:defRPr>
            </a:lvl7pPr>
            <a:lvl8pPr indent="0" lvl="7" marL="0" marR="0" rtl="0" algn="r">
              <a:spcBef>
                <a:spcPts val="0"/>
              </a:spcBef>
              <a:buNone/>
              <a:defRPr b="0" i="0" sz="1600" u="none" cap="none" strike="noStrike">
                <a:solidFill>
                  <a:srgbClr val="888888"/>
                </a:solidFill>
                <a:latin typeface="Arial"/>
                <a:ea typeface="Arial"/>
                <a:cs typeface="Arial"/>
                <a:sym typeface="Arial"/>
              </a:defRPr>
            </a:lvl8pPr>
            <a:lvl9pPr indent="0" lvl="8" marL="0" marR="0" rtl="0" algn="r">
              <a:spcBef>
                <a:spcPts val="0"/>
              </a:spcBef>
              <a:buNone/>
              <a:defRPr b="0" i="0" sz="16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5" name="Shape 95"/>
        <p:cNvGrpSpPr/>
        <p:nvPr/>
      </p:nvGrpSpPr>
      <p:grpSpPr>
        <a:xfrm>
          <a:off x="0" y="0"/>
          <a:ext cx="0" cy="0"/>
          <a:chOff x="0" y="0"/>
          <a:chExt cx="0" cy="0"/>
        </a:xfrm>
      </p:grpSpPr>
      <p:sp>
        <p:nvSpPr>
          <p:cNvPr id="96" name="Google Shape;96;p1"/>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7" name="Google Shape;97;p1"/>
          <p:cNvSpPr txBox="1"/>
          <p:nvPr>
            <p:ph type="ctrTitle"/>
          </p:nvPr>
        </p:nvSpPr>
        <p:spPr>
          <a:xfrm>
            <a:off x="5297762" y="640080"/>
            <a:ext cx="6634408" cy="3566160"/>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17073"/>
              <a:buFont typeface="Arial"/>
              <a:buNone/>
            </a:pPr>
            <a:r>
              <a:rPr lang="en-GB"/>
              <a:t>Home learning  </a:t>
            </a:r>
            <a:br>
              <a:rPr lang="en-GB" sz="8200"/>
            </a:br>
            <a:r>
              <a:rPr lang="en-GB" sz="4400"/>
              <a:t>Year 1 and 2 parent and carer workshop</a:t>
            </a:r>
            <a:endParaRPr sz="8200"/>
          </a:p>
        </p:txBody>
      </p:sp>
      <p:sp>
        <p:nvSpPr>
          <p:cNvPr id="98" name="Google Shape;98;p1"/>
          <p:cNvSpPr txBox="1"/>
          <p:nvPr>
            <p:ph idx="1" type="subTitle"/>
          </p:nvPr>
        </p:nvSpPr>
        <p:spPr>
          <a:xfrm>
            <a:off x="5297760" y="4636008"/>
            <a:ext cx="6251111" cy="1572768"/>
          </a:xfrm>
          <a:prstGeom prst="rect">
            <a:avLst/>
          </a:prstGeom>
          <a:noFill/>
          <a:ln>
            <a:noFill/>
          </a:ln>
        </p:spPr>
        <p:txBody>
          <a:bodyPr anchorCtr="0" anchor="t" bIns="45700" lIns="91425" spcFirstLastPara="1" rIns="91425" wrap="square" tIns="45700">
            <a:normAutofit/>
          </a:bodyPr>
          <a:lstStyle/>
          <a:p>
            <a:pPr indent="0" lvl="0" marL="0" rtl="0" algn="l">
              <a:lnSpc>
                <a:spcPct val="110000"/>
              </a:lnSpc>
              <a:spcBef>
                <a:spcPts val="0"/>
              </a:spcBef>
              <a:spcAft>
                <a:spcPts val="0"/>
              </a:spcAft>
              <a:buClr>
                <a:schemeClr val="dk1"/>
              </a:buClr>
              <a:buSzPts val="2800"/>
              <a:buNone/>
            </a:pPr>
            <a:r>
              <a:rPr lang="en-GB"/>
              <a:t>Friday 19th September, 2025</a:t>
            </a:r>
            <a:endParaRPr/>
          </a:p>
          <a:p>
            <a:pPr indent="0" lvl="0" marL="0" rtl="0" algn="l">
              <a:lnSpc>
                <a:spcPct val="110000"/>
              </a:lnSpc>
              <a:spcBef>
                <a:spcPts val="1000"/>
              </a:spcBef>
              <a:spcAft>
                <a:spcPts val="0"/>
              </a:spcAft>
              <a:buClr>
                <a:schemeClr val="dk1"/>
              </a:buClr>
              <a:buSzPts val="2800"/>
              <a:buNone/>
            </a:pPr>
            <a:r>
              <a:t/>
            </a:r>
            <a:endParaRPr/>
          </a:p>
        </p:txBody>
      </p:sp>
      <p:sp>
        <p:nvSpPr>
          <p:cNvPr id="99" name="Google Shape;99;p1"/>
          <p:cNvSpPr/>
          <p:nvPr/>
        </p:nvSpPr>
        <p:spPr>
          <a:xfrm>
            <a:off x="5412862" y="4409267"/>
            <a:ext cx="4243589" cy="27432"/>
          </a:xfrm>
          <a:custGeom>
            <a:rect b="b" l="l" r="r" t="t"/>
            <a:pathLst>
              <a:path extrusionOk="0" fill="none" h="27432" w="4243589">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extrusionOk="0" h="27432" w="4243589">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C34D5F"/>
          </a:solidFill>
          <a:ln cap="rnd" cmpd="sng" w="38100">
            <a:solidFill>
              <a:srgbClr val="C34D5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00" name="Google Shape;100;p1"/>
          <p:cNvPicPr preferRelativeResize="0"/>
          <p:nvPr/>
        </p:nvPicPr>
        <p:blipFill rotWithShape="1">
          <a:blip r:embed="rId3">
            <a:alphaModFix/>
          </a:blip>
          <a:srcRect b="0" l="25984" r="33268" t="0"/>
          <a:stretch/>
        </p:blipFill>
        <p:spPr>
          <a:xfrm>
            <a:off x="1" y="10"/>
            <a:ext cx="4657344" cy="6857990"/>
          </a:xfrm>
          <a:custGeom>
            <a:rect b="b" l="l" r="r" t="t"/>
            <a:pathLst>
              <a:path extrusionOk="0" h="6858000" w="4657344">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ln>
            <a:noFill/>
          </a:ln>
        </p:spPr>
      </p:pic>
      <p:pic>
        <p:nvPicPr>
          <p:cNvPr descr="Varna Community Primary School: TO ..." id="101" name="Google Shape;101;p1"/>
          <p:cNvPicPr preferRelativeResize="0"/>
          <p:nvPr/>
        </p:nvPicPr>
        <p:blipFill rotWithShape="1">
          <a:blip r:embed="rId4">
            <a:alphaModFix/>
          </a:blip>
          <a:srcRect b="0" l="0" r="0" t="0"/>
          <a:stretch/>
        </p:blipFill>
        <p:spPr>
          <a:xfrm>
            <a:off x="10105514" y="4846320"/>
            <a:ext cx="1640798" cy="164079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5400"/>
              <a:buFont typeface="Arial"/>
              <a:buNone/>
            </a:pPr>
            <a:r>
              <a:rPr lang="en-GB"/>
              <a:t>Feedback</a:t>
            </a:r>
            <a:endParaRPr/>
          </a:p>
        </p:txBody>
      </p:sp>
      <p:sp>
        <p:nvSpPr>
          <p:cNvPr id="160" name="Google Shape;160;p8"/>
          <p:cNvSpPr txBox="1"/>
          <p:nvPr>
            <p:ph idx="1" type="body"/>
          </p:nvPr>
        </p:nvSpPr>
        <p:spPr>
          <a:xfrm>
            <a:off x="838200" y="1929375"/>
            <a:ext cx="4519800" cy="4251900"/>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2800"/>
              <a:buChar char="•"/>
            </a:pPr>
            <a:r>
              <a:rPr lang="en-GB"/>
              <a:t>Please complete the short feedback form on an iPad. We will be having workshops throughout the year, and would love suggestions about what you would like us to focus on next time.</a:t>
            </a:r>
            <a:endParaRPr/>
          </a:p>
        </p:txBody>
      </p:sp>
      <p:sp>
        <p:nvSpPr>
          <p:cNvPr id="161" name="Google Shape;161;p8"/>
          <p:cNvSpPr txBox="1"/>
          <p:nvPr/>
        </p:nvSpPr>
        <p:spPr>
          <a:xfrm>
            <a:off x="7913761" y="203589"/>
            <a:ext cx="3064200" cy="1323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4000" u="none" cap="none" strike="noStrike">
                <a:solidFill>
                  <a:schemeClr val="dk1"/>
                </a:solidFill>
                <a:latin typeface="Arial"/>
                <a:ea typeface="Arial"/>
                <a:cs typeface="Arial"/>
                <a:sym typeface="Arial"/>
              </a:rPr>
              <a:t>Thanks for coming!</a:t>
            </a:r>
            <a:endParaRPr/>
          </a:p>
        </p:txBody>
      </p:sp>
      <p:pic>
        <p:nvPicPr>
          <p:cNvPr id="162" name="Google Shape;162;p8"/>
          <p:cNvPicPr preferRelativeResize="0"/>
          <p:nvPr/>
        </p:nvPicPr>
        <p:blipFill>
          <a:blip r:embed="rId3">
            <a:alphaModFix/>
          </a:blip>
          <a:stretch>
            <a:fillRect/>
          </a:stretch>
        </p:blipFill>
        <p:spPr>
          <a:xfrm>
            <a:off x="5510400" y="1843100"/>
            <a:ext cx="6339625" cy="4870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
          <p:cNvSpPr txBox="1"/>
          <p:nvPr>
            <p:ph idx="1" type="body"/>
          </p:nvPr>
        </p:nvSpPr>
        <p:spPr>
          <a:xfrm>
            <a:off x="1189533" y="1810035"/>
            <a:ext cx="1710128" cy="888767"/>
          </a:xfrm>
          <a:prstGeom prst="rect">
            <a:avLst/>
          </a:prstGeom>
          <a:noFill/>
          <a:ln>
            <a:noFill/>
          </a:ln>
        </p:spPr>
        <p:txBody>
          <a:bodyPr anchorCtr="0" anchor="t" bIns="45700" lIns="91425" spcFirstLastPara="1" rIns="91425" wrap="square" tIns="45700">
            <a:normAutofit/>
          </a:bodyPr>
          <a:lstStyle/>
          <a:p>
            <a:pPr indent="0" lvl="0" marL="0" rtl="0" algn="l">
              <a:lnSpc>
                <a:spcPct val="110000"/>
              </a:lnSpc>
              <a:spcBef>
                <a:spcPts val="0"/>
              </a:spcBef>
              <a:spcAft>
                <a:spcPts val="0"/>
              </a:spcAft>
              <a:buClr>
                <a:schemeClr val="dk1"/>
              </a:buClr>
              <a:buSzPts val="4000"/>
              <a:buNone/>
            </a:pPr>
            <a:r>
              <a:rPr b="1" lang="en-GB" sz="4000"/>
              <a:t>Year 1</a:t>
            </a:r>
            <a:endParaRPr/>
          </a:p>
        </p:txBody>
      </p:sp>
      <p:sp>
        <p:nvSpPr>
          <p:cNvPr id="108" name="Google Shape;108;p2"/>
          <p:cNvSpPr txBox="1"/>
          <p:nvPr/>
        </p:nvSpPr>
        <p:spPr>
          <a:xfrm>
            <a:off x="8353668" y="1738104"/>
            <a:ext cx="1710128" cy="888767"/>
          </a:xfrm>
          <a:prstGeom prst="rect">
            <a:avLst/>
          </a:prstGeom>
          <a:noFill/>
          <a:ln>
            <a:noFill/>
          </a:ln>
        </p:spPr>
        <p:txBody>
          <a:bodyPr anchorCtr="0" anchor="t" bIns="45700" lIns="91425" spcFirstLastPara="1" rIns="91425" wrap="square" tIns="45700">
            <a:normAutofit/>
          </a:bodyPr>
          <a:lstStyle/>
          <a:p>
            <a:pPr indent="0" lvl="0" marL="0" marR="0" rtl="0" algn="l">
              <a:lnSpc>
                <a:spcPct val="110000"/>
              </a:lnSpc>
              <a:spcBef>
                <a:spcPts val="0"/>
              </a:spcBef>
              <a:spcAft>
                <a:spcPts val="0"/>
              </a:spcAft>
              <a:buClr>
                <a:schemeClr val="dk1"/>
              </a:buClr>
              <a:buSzPts val="4000"/>
              <a:buFont typeface="Arial"/>
              <a:buNone/>
            </a:pPr>
            <a:r>
              <a:rPr b="1" i="0" lang="en-GB" sz="4000" u="none" cap="none" strike="noStrike">
                <a:solidFill>
                  <a:schemeClr val="dk1"/>
                </a:solidFill>
                <a:latin typeface="Arial"/>
                <a:ea typeface="Arial"/>
                <a:cs typeface="Arial"/>
                <a:sym typeface="Arial"/>
              </a:rPr>
              <a:t>Year </a:t>
            </a:r>
            <a:r>
              <a:rPr b="1" lang="en-GB" sz="4000">
                <a:solidFill>
                  <a:schemeClr val="dk1"/>
                </a:solidFill>
              </a:rPr>
              <a:t>2</a:t>
            </a:r>
            <a:endParaRPr/>
          </a:p>
        </p:txBody>
      </p:sp>
      <p:pic>
        <p:nvPicPr>
          <p:cNvPr id="109" name="Google Shape;109;p2"/>
          <p:cNvPicPr preferRelativeResize="0"/>
          <p:nvPr/>
        </p:nvPicPr>
        <p:blipFill>
          <a:blip r:embed="rId3">
            <a:alphaModFix/>
          </a:blip>
          <a:stretch>
            <a:fillRect/>
          </a:stretch>
        </p:blipFill>
        <p:spPr>
          <a:xfrm>
            <a:off x="258051" y="74925"/>
            <a:ext cx="11771251" cy="6673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100000"/>
              <a:buFont typeface="Arial"/>
              <a:buNone/>
            </a:pPr>
            <a:r>
              <a:rPr lang="en-GB"/>
              <a:t>Home learning expectations at Varna</a:t>
            </a:r>
            <a:endParaRPr/>
          </a:p>
        </p:txBody>
      </p:sp>
      <p:sp>
        <p:nvSpPr>
          <p:cNvPr id="115" name="Google Shape;115;p3"/>
          <p:cNvSpPr txBox="1"/>
          <p:nvPr>
            <p:ph idx="1" type="body"/>
          </p:nvPr>
        </p:nvSpPr>
        <p:spPr>
          <a:xfrm>
            <a:off x="838200" y="1929384"/>
            <a:ext cx="10515600" cy="4251960"/>
          </a:xfrm>
          <a:prstGeom prst="rect">
            <a:avLst/>
          </a:prstGeom>
          <a:noFill/>
          <a:ln>
            <a:noFill/>
          </a:ln>
        </p:spPr>
        <p:txBody>
          <a:bodyPr anchorCtr="0" anchor="t" bIns="45700" lIns="91425" spcFirstLastPara="1" rIns="91425" wrap="square" tIns="45700">
            <a:normAutofit fontScale="85000"/>
          </a:bodyPr>
          <a:lstStyle/>
          <a:p>
            <a:pPr indent="-201930" lvl="0" marL="228600" rtl="0" algn="l">
              <a:lnSpc>
                <a:spcPct val="110000"/>
              </a:lnSpc>
              <a:spcBef>
                <a:spcPts val="0"/>
              </a:spcBef>
              <a:spcAft>
                <a:spcPts val="0"/>
              </a:spcAft>
              <a:buClr>
                <a:schemeClr val="dk1"/>
              </a:buClr>
              <a:buSzPct val="100000"/>
              <a:buChar char="•"/>
            </a:pPr>
            <a:r>
              <a:rPr lang="en-GB"/>
              <a:t>Each week, your child will be given homework to help them consolidate the learning that they have been doing at school.</a:t>
            </a:r>
            <a:endParaRPr/>
          </a:p>
          <a:p>
            <a:pPr indent="-201930" lvl="0" marL="228600" rtl="0" algn="l">
              <a:lnSpc>
                <a:spcPct val="110000"/>
              </a:lnSpc>
              <a:spcBef>
                <a:spcPts val="1000"/>
              </a:spcBef>
              <a:spcAft>
                <a:spcPts val="0"/>
              </a:spcAft>
              <a:buClr>
                <a:schemeClr val="dk1"/>
              </a:buClr>
              <a:buSzPct val="100000"/>
              <a:buChar char="•"/>
            </a:pPr>
            <a:r>
              <a:rPr lang="en-GB"/>
              <a:t>This will consist of the three core areas of the curriculum – Reading, Writing and Maths as well as a selection of topic based activities focussing on the other subjects.</a:t>
            </a:r>
            <a:endParaRPr/>
          </a:p>
          <a:p>
            <a:pPr indent="-201930" lvl="0" marL="228600" rtl="0" algn="l">
              <a:lnSpc>
                <a:spcPct val="110000"/>
              </a:lnSpc>
              <a:spcBef>
                <a:spcPts val="1000"/>
              </a:spcBef>
              <a:spcAft>
                <a:spcPts val="0"/>
              </a:spcAft>
              <a:buClr>
                <a:schemeClr val="dk1"/>
              </a:buClr>
              <a:buSzPct val="100000"/>
              <a:buChar char="•"/>
            </a:pPr>
            <a:r>
              <a:rPr lang="en-GB"/>
              <a:t>The homework will be checked weekly by a member of the KS1 team. </a:t>
            </a:r>
            <a:endParaRPr/>
          </a:p>
          <a:p>
            <a:pPr indent="-201930" lvl="0" marL="228600" rtl="0" algn="l">
              <a:lnSpc>
                <a:spcPct val="110000"/>
              </a:lnSpc>
              <a:spcBef>
                <a:spcPts val="1000"/>
              </a:spcBef>
              <a:spcAft>
                <a:spcPts val="0"/>
              </a:spcAft>
              <a:buClr>
                <a:schemeClr val="dk1"/>
              </a:buClr>
              <a:buSzPct val="100000"/>
              <a:buChar char="•"/>
            </a:pPr>
            <a:r>
              <a:rPr lang="en-GB"/>
              <a:t>We want children to be encouraged to take responsibility for their own work and remember to bring the work in on Tuesday and let a member of the team know if they are finding it tricky so we can help them in school.</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5400"/>
              <a:buFont typeface="Arial"/>
              <a:buNone/>
            </a:pPr>
            <a:r>
              <a:rPr lang="en-GB"/>
              <a:t>Reading</a:t>
            </a:r>
            <a:endParaRPr/>
          </a:p>
        </p:txBody>
      </p:sp>
      <p:sp>
        <p:nvSpPr>
          <p:cNvPr id="121" name="Google Shape;121;p4"/>
          <p:cNvSpPr txBox="1"/>
          <p:nvPr>
            <p:ph idx="1" type="body"/>
          </p:nvPr>
        </p:nvSpPr>
        <p:spPr>
          <a:xfrm>
            <a:off x="838200" y="1929384"/>
            <a:ext cx="10515600" cy="4251960"/>
          </a:xfrm>
          <a:prstGeom prst="rect">
            <a:avLst/>
          </a:prstGeom>
          <a:noFill/>
          <a:ln>
            <a:noFill/>
          </a:ln>
        </p:spPr>
        <p:txBody>
          <a:bodyPr anchorCtr="0" anchor="t" bIns="45700" lIns="91425" spcFirstLastPara="1" rIns="91425" wrap="square" tIns="45700">
            <a:normAutofit fontScale="85000" lnSpcReduction="20000"/>
          </a:bodyPr>
          <a:lstStyle/>
          <a:p>
            <a:pPr indent="-201930" lvl="0" marL="228600" rtl="0" algn="l">
              <a:lnSpc>
                <a:spcPct val="110000"/>
              </a:lnSpc>
              <a:spcBef>
                <a:spcPts val="0"/>
              </a:spcBef>
              <a:spcAft>
                <a:spcPts val="0"/>
              </a:spcAft>
              <a:buClr>
                <a:schemeClr val="dk1"/>
              </a:buClr>
              <a:buSzPct val="100000"/>
              <a:buChar char="•"/>
            </a:pPr>
            <a:r>
              <a:rPr lang="en-GB"/>
              <a:t>All children will be given a reading journal and a RWI book to take home. They will also be given the chance to visit the school library to borrow another book.</a:t>
            </a:r>
            <a:endParaRPr/>
          </a:p>
          <a:p>
            <a:pPr indent="-201930" lvl="0" marL="228600" rtl="0" algn="l">
              <a:lnSpc>
                <a:spcPct val="110000"/>
              </a:lnSpc>
              <a:spcBef>
                <a:spcPts val="1000"/>
              </a:spcBef>
              <a:spcAft>
                <a:spcPts val="0"/>
              </a:spcAft>
              <a:buClr>
                <a:schemeClr val="dk1"/>
              </a:buClr>
              <a:buSzPct val="100000"/>
              <a:buChar char="•"/>
            </a:pPr>
            <a:r>
              <a:rPr lang="en-GB"/>
              <a:t>Children are expected to write a minimum of 2 entries in their reading journal each week. </a:t>
            </a:r>
            <a:endParaRPr/>
          </a:p>
          <a:p>
            <a:pPr indent="-201930" lvl="0" marL="228600" rtl="0" algn="l">
              <a:lnSpc>
                <a:spcPct val="110000"/>
              </a:lnSpc>
              <a:spcBef>
                <a:spcPts val="1000"/>
              </a:spcBef>
              <a:spcAft>
                <a:spcPts val="0"/>
              </a:spcAft>
              <a:buClr>
                <a:schemeClr val="dk1"/>
              </a:buClr>
              <a:buSzPct val="100000"/>
              <a:buChar char="•"/>
            </a:pPr>
            <a:r>
              <a:rPr lang="en-GB"/>
              <a:t>These should be signed by an adult at home once a week – any comments from grown-ups at home are welcome so we can know how your child is getting on.</a:t>
            </a:r>
            <a:endParaRPr/>
          </a:p>
          <a:p>
            <a:pPr indent="-201930" lvl="0" marL="228600" rtl="0" algn="l">
              <a:lnSpc>
                <a:spcPct val="110000"/>
              </a:lnSpc>
              <a:spcBef>
                <a:spcPts val="1000"/>
              </a:spcBef>
              <a:spcAft>
                <a:spcPts val="0"/>
              </a:spcAft>
              <a:buClr>
                <a:schemeClr val="dk1"/>
              </a:buClr>
              <a:buSzPct val="100000"/>
              <a:buChar char="•"/>
            </a:pPr>
            <a:r>
              <a:rPr lang="en-GB"/>
              <a:t>We encourage you to ask questions at the back of your children’s books. </a:t>
            </a:r>
            <a:endParaRPr/>
          </a:p>
          <a:p>
            <a:pPr indent="-201930" lvl="0" marL="228600" rtl="0" algn="l">
              <a:spcBef>
                <a:spcPts val="1000"/>
              </a:spcBef>
              <a:spcAft>
                <a:spcPts val="0"/>
              </a:spcAft>
              <a:buSzPct val="100000"/>
              <a:buChar char="•"/>
            </a:pPr>
            <a:r>
              <a:rPr lang="en-GB"/>
              <a:t>Year 1 will also be sending phonics videos on Tapestry that children can do at home.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1">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5400"/>
              <a:buFont typeface="Arial"/>
              <a:buNone/>
            </a:pPr>
            <a:r>
              <a:rPr lang="en-GB"/>
              <a:t>Writing</a:t>
            </a:r>
            <a:endParaRPr/>
          </a:p>
        </p:txBody>
      </p:sp>
      <p:sp>
        <p:nvSpPr>
          <p:cNvPr id="127" name="Google Shape;127;p5"/>
          <p:cNvSpPr txBox="1"/>
          <p:nvPr>
            <p:ph idx="1" type="body"/>
          </p:nvPr>
        </p:nvSpPr>
        <p:spPr>
          <a:xfrm>
            <a:off x="838200" y="1929384"/>
            <a:ext cx="10515600" cy="4251960"/>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2800"/>
              <a:buChar char="•"/>
            </a:pPr>
            <a:r>
              <a:rPr lang="en-GB"/>
              <a:t>Your child will have spelling/ handwriting homework that continues what they have been learning in school each week. </a:t>
            </a:r>
            <a:endParaRPr/>
          </a:p>
          <a:p>
            <a:pPr indent="-228600" lvl="0" marL="228600" rtl="0" algn="l">
              <a:lnSpc>
                <a:spcPct val="110000"/>
              </a:lnSpc>
              <a:spcBef>
                <a:spcPts val="1000"/>
              </a:spcBef>
              <a:spcAft>
                <a:spcPts val="0"/>
              </a:spcAft>
              <a:buClr>
                <a:schemeClr val="dk1"/>
              </a:buClr>
              <a:buSzPts val="2800"/>
              <a:buChar char="•"/>
            </a:pPr>
            <a:r>
              <a:rPr lang="en-GB"/>
              <a:t>We will be looking at spelling and writing red words in Year 1 and common exception words in Year 2. These are words that they need to spell correctly by the end of their year to be expected. </a:t>
            </a:r>
            <a:endParaRPr/>
          </a:p>
          <a:p>
            <a:pPr indent="-228600" lvl="0" marL="228600" rtl="0" algn="l">
              <a:lnSpc>
                <a:spcPct val="110000"/>
              </a:lnSpc>
              <a:spcBef>
                <a:spcPts val="1000"/>
              </a:spcBef>
              <a:spcAft>
                <a:spcPts val="0"/>
              </a:spcAft>
              <a:buClr>
                <a:schemeClr val="dk1"/>
              </a:buClr>
              <a:buSzPts val="2800"/>
              <a:buChar char="•"/>
            </a:pPr>
            <a:r>
              <a:rPr lang="en-GB"/>
              <a:t>Handwriting can be something that children can practice at home.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5400"/>
              <a:buFont typeface="Arial"/>
              <a:buNone/>
            </a:pPr>
            <a:r>
              <a:rPr lang="en-GB"/>
              <a:t>Maths</a:t>
            </a:r>
            <a:endParaRPr/>
          </a:p>
        </p:txBody>
      </p:sp>
      <p:sp>
        <p:nvSpPr>
          <p:cNvPr id="133" name="Google Shape;133;p6"/>
          <p:cNvSpPr txBox="1"/>
          <p:nvPr>
            <p:ph idx="1" type="body"/>
          </p:nvPr>
        </p:nvSpPr>
        <p:spPr>
          <a:xfrm>
            <a:off x="838200" y="1929375"/>
            <a:ext cx="10328700" cy="4251900"/>
          </a:xfrm>
          <a:prstGeom prst="rect">
            <a:avLst/>
          </a:prstGeom>
          <a:noFill/>
          <a:ln>
            <a:noFill/>
          </a:ln>
        </p:spPr>
        <p:txBody>
          <a:bodyPr anchorCtr="0" anchor="t" bIns="45700" lIns="91425" spcFirstLastPara="1" rIns="91425" wrap="square" tIns="45700">
            <a:normAutofit/>
          </a:bodyPr>
          <a:lstStyle/>
          <a:p>
            <a:pPr indent="-240030" lvl="0" marL="228600" rtl="0" algn="l">
              <a:lnSpc>
                <a:spcPct val="110000"/>
              </a:lnSpc>
              <a:spcBef>
                <a:spcPts val="0"/>
              </a:spcBef>
              <a:spcAft>
                <a:spcPts val="0"/>
              </a:spcAft>
              <a:buClr>
                <a:schemeClr val="dk1"/>
              </a:buClr>
              <a:buSzPts val="2400"/>
              <a:buChar char="•"/>
            </a:pPr>
            <a:r>
              <a:rPr lang="en-GB" sz="2400"/>
              <a:t>Each week, your child will have a maths worksheet glued in their blue books. These </a:t>
            </a:r>
            <a:r>
              <a:rPr lang="en-GB" sz="2400"/>
              <a:t>worksheets</a:t>
            </a:r>
            <a:r>
              <a:rPr lang="en-GB" sz="2400"/>
              <a:t> will be linked to what we are learning in school that week. </a:t>
            </a:r>
            <a:endParaRPr sz="2400"/>
          </a:p>
          <a:p>
            <a:pPr indent="-240030" lvl="0" marL="228600" rtl="0" algn="l">
              <a:lnSpc>
                <a:spcPct val="110000"/>
              </a:lnSpc>
              <a:spcBef>
                <a:spcPts val="0"/>
              </a:spcBef>
              <a:spcAft>
                <a:spcPts val="0"/>
              </a:spcAft>
              <a:buSzPts val="2400"/>
              <a:buChar char="•"/>
            </a:pPr>
            <a:r>
              <a:rPr lang="en-GB" sz="2400"/>
              <a:t>If they need help, please let us know and we can show you our </a:t>
            </a:r>
            <a:r>
              <a:rPr lang="en-GB" sz="2400"/>
              <a:t>strategies</a:t>
            </a:r>
            <a:r>
              <a:rPr lang="en-GB" sz="2400"/>
              <a:t>.</a:t>
            </a:r>
            <a:endParaRPr sz="2400"/>
          </a:p>
          <a:p>
            <a:pPr indent="-240030" lvl="0" marL="228600" rtl="0" algn="l">
              <a:lnSpc>
                <a:spcPct val="110000"/>
              </a:lnSpc>
              <a:spcBef>
                <a:spcPts val="0"/>
              </a:spcBef>
              <a:spcAft>
                <a:spcPts val="0"/>
              </a:spcAft>
              <a:buSzPts val="2400"/>
              <a:buChar char="•"/>
            </a:pPr>
            <a:r>
              <a:rPr lang="en-GB" sz="2400"/>
              <a:t>Also, we would like children to play on Numbots as much as possible to practise their </a:t>
            </a:r>
            <a:r>
              <a:rPr lang="en-GB" sz="2400"/>
              <a:t>fluency</a:t>
            </a:r>
            <a:r>
              <a:rPr lang="en-GB" sz="2400"/>
              <a:t> and number bonds. </a:t>
            </a:r>
            <a:endParaRPr sz="2400"/>
          </a:p>
          <a:p>
            <a:pPr indent="-240030" lvl="0" marL="228600" rtl="0" algn="l">
              <a:lnSpc>
                <a:spcPct val="110000"/>
              </a:lnSpc>
              <a:spcBef>
                <a:spcPts val="0"/>
              </a:spcBef>
              <a:spcAft>
                <a:spcPts val="0"/>
              </a:spcAft>
              <a:buSzPts val="2400"/>
              <a:buChar char="•"/>
            </a:pPr>
            <a:r>
              <a:rPr lang="en-GB" sz="2400"/>
              <a:t>We do not </a:t>
            </a:r>
            <a:r>
              <a:rPr lang="en-GB" sz="2400"/>
              <a:t>recommend</a:t>
            </a:r>
            <a:r>
              <a:rPr lang="en-GB" sz="2400"/>
              <a:t> KS1 children playing TTRockstars yet as they have not learned multiplication and division facts. Year 2 will get their log ins in Spring term when we learn this skill. </a:t>
            </a:r>
            <a:endParaRPr sz="24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3">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5400"/>
              <a:buFont typeface="Arial"/>
              <a:buNone/>
            </a:pPr>
            <a:r>
              <a:rPr lang="en-GB"/>
              <a:t>Topic</a:t>
            </a:r>
            <a:endParaRPr/>
          </a:p>
        </p:txBody>
      </p:sp>
      <p:sp>
        <p:nvSpPr>
          <p:cNvPr id="139" name="Google Shape;139;p7"/>
          <p:cNvSpPr txBox="1"/>
          <p:nvPr>
            <p:ph idx="1" type="body"/>
          </p:nvPr>
        </p:nvSpPr>
        <p:spPr>
          <a:xfrm>
            <a:off x="838200" y="1929364"/>
            <a:ext cx="10515600" cy="4183200"/>
          </a:xfrm>
          <a:prstGeom prst="rect">
            <a:avLst/>
          </a:prstGeom>
          <a:noFill/>
          <a:ln>
            <a:noFill/>
          </a:ln>
        </p:spPr>
        <p:txBody>
          <a:bodyPr anchorCtr="0" anchor="t" bIns="45700" lIns="91425" spcFirstLastPara="1" rIns="91425" wrap="square" tIns="45700">
            <a:normAutofit lnSpcReduction="20000"/>
          </a:bodyPr>
          <a:lstStyle/>
          <a:p>
            <a:pPr indent="-228600" lvl="0" marL="228600" rtl="0" algn="l">
              <a:lnSpc>
                <a:spcPct val="110000"/>
              </a:lnSpc>
              <a:spcBef>
                <a:spcPts val="0"/>
              </a:spcBef>
              <a:spcAft>
                <a:spcPts val="0"/>
              </a:spcAft>
              <a:buClr>
                <a:schemeClr val="dk1"/>
              </a:buClr>
              <a:buSzPts val="2800"/>
              <a:buChar char="•"/>
            </a:pPr>
            <a:r>
              <a:rPr lang="en-GB"/>
              <a:t>Each half term, children will be given a “Topic Menu.”</a:t>
            </a:r>
            <a:endParaRPr/>
          </a:p>
          <a:p>
            <a:pPr indent="-228600" lvl="0" marL="228600" rtl="0" algn="l">
              <a:lnSpc>
                <a:spcPct val="110000"/>
              </a:lnSpc>
              <a:spcBef>
                <a:spcPts val="1000"/>
              </a:spcBef>
              <a:spcAft>
                <a:spcPts val="0"/>
              </a:spcAft>
              <a:buClr>
                <a:schemeClr val="dk1"/>
              </a:buClr>
              <a:buSzPts val="2800"/>
              <a:buChar char="•"/>
            </a:pPr>
            <a:r>
              <a:rPr lang="en-GB"/>
              <a:t>This will have a range of activities for children to complete. They can choose the order they do these and should complete at least one per week.</a:t>
            </a:r>
            <a:endParaRPr/>
          </a:p>
          <a:p>
            <a:pPr indent="-228600" lvl="0" marL="228600" rtl="0" algn="l">
              <a:lnSpc>
                <a:spcPct val="110000"/>
              </a:lnSpc>
              <a:spcBef>
                <a:spcPts val="1000"/>
              </a:spcBef>
              <a:spcAft>
                <a:spcPts val="0"/>
              </a:spcAft>
              <a:buSzPts val="2800"/>
              <a:buChar char="•"/>
            </a:pPr>
            <a:r>
              <a:rPr lang="en-GB"/>
              <a:t>The topic menu will be glued at the front of their purple books and you can use the pages in the purple book to complete some tasks.</a:t>
            </a:r>
            <a:endParaRPr/>
          </a:p>
          <a:p>
            <a:pPr indent="-228600" lvl="0" marL="228600" rtl="0" algn="l">
              <a:lnSpc>
                <a:spcPct val="110000"/>
              </a:lnSpc>
              <a:spcBef>
                <a:spcPts val="1000"/>
              </a:spcBef>
              <a:spcAft>
                <a:spcPts val="0"/>
              </a:spcAft>
              <a:buSzPts val="2800"/>
              <a:buChar char="•"/>
            </a:pPr>
            <a:r>
              <a:rPr lang="en-GB"/>
              <a:t>Some tasks will be creative and can be brought into school. </a:t>
            </a:r>
            <a:endParaRPr/>
          </a:p>
          <a:p>
            <a:pPr indent="0" lvl="0" marL="228600" rtl="0" algn="l">
              <a:lnSpc>
                <a:spcPct val="110000"/>
              </a:lnSpc>
              <a:spcBef>
                <a:spcPts val="100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g30565410a31_0_1"/>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t/>
            </a:r>
            <a:endParaRPr/>
          </a:p>
        </p:txBody>
      </p:sp>
      <p:sp>
        <p:nvSpPr>
          <p:cNvPr id="146" name="Google Shape;146;g30565410a31_0_1"/>
          <p:cNvSpPr txBox="1"/>
          <p:nvPr>
            <p:ph idx="1" type="body"/>
          </p:nvPr>
        </p:nvSpPr>
        <p:spPr>
          <a:xfrm>
            <a:off x="838200" y="1929384"/>
            <a:ext cx="10515600" cy="42519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None/>
            </a:pPr>
            <a:r>
              <a:t/>
            </a:r>
            <a:endParaRPr/>
          </a:p>
        </p:txBody>
      </p:sp>
      <p:pic>
        <p:nvPicPr>
          <p:cNvPr id="147" name="Google Shape;147;g30565410a31_0_1"/>
          <p:cNvPicPr preferRelativeResize="0"/>
          <p:nvPr/>
        </p:nvPicPr>
        <p:blipFill>
          <a:blip r:embed="rId3">
            <a:alphaModFix/>
          </a:blip>
          <a:stretch>
            <a:fillRect/>
          </a:stretch>
        </p:blipFill>
        <p:spPr>
          <a:xfrm>
            <a:off x="629025" y="207200"/>
            <a:ext cx="11023299" cy="649937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g3078638177c_0_0"/>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GB"/>
              <a:t>Workshop</a:t>
            </a:r>
            <a:endParaRPr/>
          </a:p>
        </p:txBody>
      </p:sp>
      <p:sp>
        <p:nvSpPr>
          <p:cNvPr id="154" name="Google Shape;154;g3078638177c_0_0"/>
          <p:cNvSpPr txBox="1"/>
          <p:nvPr>
            <p:ph idx="1" type="body"/>
          </p:nvPr>
        </p:nvSpPr>
        <p:spPr>
          <a:xfrm>
            <a:off x="838200" y="1929384"/>
            <a:ext cx="10515600" cy="4251900"/>
          </a:xfrm>
          <a:prstGeom prst="rect">
            <a:avLst/>
          </a:prstGeom>
        </p:spPr>
        <p:txBody>
          <a:bodyPr anchorCtr="0" anchor="t" bIns="45700" lIns="91425" spcFirstLastPara="1" rIns="91425" wrap="square" tIns="45700">
            <a:normAutofit/>
          </a:bodyPr>
          <a:lstStyle/>
          <a:p>
            <a:pPr indent="-406400" lvl="0" marL="457200" rtl="0" algn="l">
              <a:spcBef>
                <a:spcPts val="1000"/>
              </a:spcBef>
              <a:spcAft>
                <a:spcPts val="0"/>
              </a:spcAft>
              <a:buSzPts val="2800"/>
              <a:buChar char="-"/>
            </a:pPr>
            <a:r>
              <a:rPr lang="en-GB"/>
              <a:t>We now have the opportunity to sit within your child’s class whilst the class teacher models how to best support home learning. </a:t>
            </a:r>
            <a:endParaRPr/>
          </a:p>
          <a:p>
            <a:pPr indent="0" lvl="0" marL="0" rtl="0" algn="l">
              <a:spcBef>
                <a:spcPts val="10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ketchyVTI">
  <a:themeElements>
    <a:clrScheme name="AnalogousFromDarkSeedLeftStep">
      <a:dk1>
        <a:srgbClr val="000000"/>
      </a:dk1>
      <a:lt1>
        <a:srgbClr val="FFFFFF"/>
      </a:lt1>
      <a:dk2>
        <a:srgbClr val="1B1631"/>
      </a:dk2>
      <a:lt2>
        <a:srgbClr val="F0F3F3"/>
      </a:lt2>
      <a:accent1>
        <a:srgbClr val="C34D5F"/>
      </a:accent1>
      <a:accent2>
        <a:srgbClr val="B13B7E"/>
      </a:accent2>
      <a:accent3>
        <a:srgbClr val="C34DC2"/>
      </a:accent3>
      <a:accent4>
        <a:srgbClr val="823BB1"/>
      </a:accent4>
      <a:accent5>
        <a:srgbClr val="624DC3"/>
      </a:accent5>
      <a:accent6>
        <a:srgbClr val="3B57B1"/>
      </a:accent6>
      <a:hlink>
        <a:srgbClr val="784FC4"/>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07EF36B20C324E97360599E4424040" ma:contentTypeVersion="14" ma:contentTypeDescription="Create a new document." ma:contentTypeScope="" ma:versionID="5125794f904fe929d38afda109d43105">
  <xsd:schema xmlns:xsd="http://www.w3.org/2001/XMLSchema" xmlns:xs="http://www.w3.org/2001/XMLSchema" xmlns:p="http://schemas.microsoft.com/office/2006/metadata/properties" xmlns:ns2="2c53659d-dd3b-4fa6-8f0b-a91c66bf699f" xmlns:ns3="71b92ab7-f3f5-46a3-9274-efc86da8557d" targetNamespace="http://schemas.microsoft.com/office/2006/metadata/properties" ma:root="true" ma:fieldsID="cc2e4fccb0e23cd144b3c4d18c42a26c" ns2:_="" ns3:_="">
    <xsd:import namespace="2c53659d-dd3b-4fa6-8f0b-a91c66bf699f"/>
    <xsd:import namespace="71b92ab7-f3f5-46a3-9274-efc86da8557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53659d-dd3b-4fa6-8f0b-a91c66bf69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117b0f6-7e39-4b2b-992c-ff5a5830d48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1b92ab7-f3f5-46a3-9274-efc86da8557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bbdbea4-4c5d-41f5-9dd9-acf561673149}" ma:internalName="TaxCatchAll" ma:showField="CatchAllData" ma:web="71b92ab7-f3f5-46a3-9274-efc86da8557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c53659d-dd3b-4fa6-8f0b-a91c66bf699f">
      <Terms xmlns="http://schemas.microsoft.com/office/infopath/2007/PartnerControls"/>
    </lcf76f155ced4ddcb4097134ff3c332f>
    <TaxCatchAll xmlns="71b92ab7-f3f5-46a3-9274-efc86da8557d" xsi:nil="true"/>
  </documentManagement>
</p:properties>
</file>

<file path=customXml/itemProps1.xml><?xml version="1.0" encoding="utf-8"?>
<ds:datastoreItem xmlns:ds="http://schemas.openxmlformats.org/officeDocument/2006/customXml" ds:itemID="{3F759F0A-5A71-4E6A-B6C4-8E7500E96769}"/>
</file>

<file path=customXml/itemProps2.xml><?xml version="1.0" encoding="utf-8"?>
<ds:datastoreItem xmlns:ds="http://schemas.openxmlformats.org/officeDocument/2006/customXml" ds:itemID="{73AFF978-622E-466D-BC3E-6087EAD1F598}"/>
</file>

<file path=customXml/itemProps3.xml><?xml version="1.0" encoding="utf-8"?>
<ds:datastoreItem xmlns:ds="http://schemas.openxmlformats.org/officeDocument/2006/customXml" ds:itemID="{B820DBE0-68D9-4490-BC68-A3EF5BB048E5}"/>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 Hindmarsh</dc:creator>
  <dcterms:created xsi:type="dcterms:W3CDTF">2024-09-23T18:43:38Z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0x0101001F07EF36B20C324E97360599E4424040</vt:lpwstr>
  </property>
</Properties>
</file>