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4" r:id="rId4"/>
    <p:sldId id="266" r:id="rId5"/>
    <p:sldId id="267" r:id="rId6"/>
    <p:sldId id="349" r:id="rId7"/>
    <p:sldId id="282" r:id="rId8"/>
    <p:sldId id="3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FF"/>
    <a:srgbClr val="6699FF"/>
    <a:srgbClr val="0D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7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6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7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8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5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0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0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2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36EF-1A7E-4CBE-911B-FDBF3A246A4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AFCF-1716-4765-A6A2-ACB3B1A6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csepo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embers.gcsepo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07" y="377075"/>
            <a:ext cx="8730229" cy="2353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0658" y="3022169"/>
            <a:ext cx="5809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JPC Revision Tips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28" y="4726983"/>
            <a:ext cx="2274257" cy="19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167426" cy="3316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6636"/>
            <a:ext cx="4167426" cy="3541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545" y="-1"/>
            <a:ext cx="4521455" cy="3316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544" y="3337456"/>
            <a:ext cx="4521456" cy="3499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67426" y="-1"/>
            <a:ext cx="3503118" cy="6986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Dedicated Revision Area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Resources to hand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Organised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Limit distractions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0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5912"/>
          </a:xfrm>
        </p:spPr>
        <p:txBody>
          <a:bodyPr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Four Key Techniques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638400"/>
              </p:ext>
            </p:extLst>
          </p:nvPr>
        </p:nvGraphicFramePr>
        <p:xfrm>
          <a:off x="0" y="805913"/>
          <a:ext cx="12192000" cy="6052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043">
                <a:tc>
                  <a:txBody>
                    <a:bodyPr/>
                    <a:lstStyle/>
                    <a:p>
                      <a:r>
                        <a:rPr lang="en-GB" sz="2800" u="sng" dirty="0">
                          <a:latin typeface="Comic Sans MS" panose="030F0702030302020204" pitchFamily="66" charset="0"/>
                        </a:rPr>
                        <a:t>Flashcards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u="sng" dirty="0">
                          <a:latin typeface="Comic Sans MS" panose="030F0702030302020204" pitchFamily="66" charset="0"/>
                        </a:rPr>
                        <a:t>Retrieval Practice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latin typeface="Comic Sans MS" panose="030F0702030302020204" pitchFamily="66" charset="0"/>
                        </a:rPr>
                        <a:t>Low stakes quizzes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latin typeface="Comic Sans MS" panose="030F0702030302020204" pitchFamily="66" charset="0"/>
                        </a:rPr>
                        <a:t>Flashcards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>
                          <a:latin typeface="Comic Sans MS" panose="030F0702030302020204" pitchFamily="66" charset="0"/>
                        </a:rPr>
                        <a:t>Brain</a:t>
                      </a:r>
                      <a:r>
                        <a:rPr lang="en-GB" sz="2800" baseline="0" dirty="0">
                          <a:latin typeface="Comic Sans MS" panose="030F0702030302020204" pitchFamily="66" charset="0"/>
                        </a:rPr>
                        <a:t> dumps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043">
                <a:tc>
                  <a:txBody>
                    <a:bodyPr/>
                    <a:lstStyle/>
                    <a:p>
                      <a:r>
                        <a:rPr lang="en-GB" sz="2800" u="sng" dirty="0">
                          <a:latin typeface="Comic Sans MS" panose="030F0702030302020204" pitchFamily="66" charset="0"/>
                        </a:rPr>
                        <a:t>Transform it!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u="sng" dirty="0">
                          <a:latin typeface="Comic Sans MS" panose="030F0702030302020204" pitchFamily="66" charset="0"/>
                        </a:rPr>
                        <a:t>Dual Coding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561" r="12834"/>
          <a:stretch/>
        </p:blipFill>
        <p:spPr>
          <a:xfrm>
            <a:off x="3130660" y="1439891"/>
            <a:ext cx="2774196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5" y="1439891"/>
            <a:ext cx="2638747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416" y="945397"/>
            <a:ext cx="2149099" cy="2837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6" y="4417019"/>
            <a:ext cx="3710391" cy="231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976" y="5796366"/>
            <a:ext cx="2065879" cy="705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9518" y="4407517"/>
            <a:ext cx="4090258" cy="2327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334" y="3899443"/>
            <a:ext cx="704850" cy="17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Use It!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0261" y="1174695"/>
            <a:ext cx="11327970" cy="528809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There is no substitute for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timed practice </a:t>
            </a:r>
            <a:r>
              <a:rPr lang="en-GB" dirty="0">
                <a:latin typeface="Comic Sans MS" panose="030F0702030302020204" pitchFamily="66" charset="0"/>
              </a:rPr>
              <a:t>of the type of questions you will be asked</a:t>
            </a:r>
          </a:p>
          <a:p>
            <a:r>
              <a:rPr lang="en-GB" dirty="0">
                <a:latin typeface="Comic Sans MS" panose="030F0702030302020204" pitchFamily="66" charset="0"/>
              </a:rPr>
              <a:t>Revise a topic then use the info to do a practice question</a:t>
            </a:r>
          </a:p>
          <a:p>
            <a:r>
              <a:rPr lang="en-GB" dirty="0">
                <a:latin typeface="Comic Sans MS" panose="030F0702030302020204" pitchFamily="66" charset="0"/>
              </a:rPr>
              <a:t>‘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Memory is the residue of thought</a:t>
            </a:r>
            <a:r>
              <a:rPr lang="en-GB" dirty="0">
                <a:latin typeface="Comic Sans MS" panose="030F0702030302020204" pitchFamily="66" charset="0"/>
              </a:rPr>
              <a:t>’</a:t>
            </a:r>
          </a:p>
          <a:p>
            <a:r>
              <a:rPr lang="en-GB" dirty="0">
                <a:latin typeface="Comic Sans MS" panose="030F0702030302020204" pitchFamily="66" charset="0"/>
              </a:rPr>
              <a:t>Find past paper questions/ specimen questions/ model responses at exam board websites, in revision guides or in the revision materials/ topic books provided by school</a:t>
            </a:r>
          </a:p>
          <a:p>
            <a:r>
              <a:rPr lang="en-GB" dirty="0">
                <a:latin typeface="Comic Sans MS" panose="030F0702030302020204" pitchFamily="66" charset="0"/>
              </a:rPr>
              <a:t>Make more marking for us- we love it!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4224176"/>
            <a:ext cx="3480015" cy="25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1" y="142043"/>
            <a:ext cx="8052047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E6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reminder: What is GCSEPod and how can GCSEPod help?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211A-9C98-4D5F-9546-43A456567705}"/>
              </a:ext>
            </a:extLst>
          </p:cNvPr>
          <p:cNvSpPr txBox="1"/>
          <p:nvPr/>
        </p:nvSpPr>
        <p:spPr>
          <a:xfrm>
            <a:off x="328471" y="1700794"/>
            <a:ext cx="76621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GCSEPod provides you with highly concentrated 3-5 minute bursts of audio-visual, expert-written learning which can help to reinforce and consolidate key GCSE topics.</a:t>
            </a:r>
          </a:p>
          <a:p>
            <a:endParaRPr lang="en-GB" sz="2000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GCSEPod is available online or offline, you can study on the move.</a:t>
            </a:r>
          </a:p>
          <a:p>
            <a:endParaRPr lang="en-GB" sz="2000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yourself with our check and challenge feature.</a:t>
            </a:r>
          </a:p>
          <a:p>
            <a:endParaRPr lang="en-GB" sz="2000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 Pods, making it easy to revisit the ones you find difficult.</a:t>
            </a:r>
          </a:p>
          <a:p>
            <a:endParaRPr lang="en-GB" sz="2000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playlists, creating a clear study plan.</a:t>
            </a:r>
          </a:p>
          <a:p>
            <a:endParaRPr lang="en-GB" sz="2000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4A018-EF3A-45D2-A0A8-5CED9711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983">
            <a:off x="8062516" y="1622949"/>
            <a:ext cx="3479591" cy="31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3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7788" y="0"/>
            <a:ext cx="9064291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E6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find Pods to watch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CC53-6F13-420C-8E4D-5AAF3800703D}"/>
              </a:ext>
            </a:extLst>
          </p:cNvPr>
          <p:cNvSpPr txBox="1"/>
          <p:nvPr/>
        </p:nvSpPr>
        <p:spPr>
          <a:xfrm>
            <a:off x="336204" y="1311853"/>
            <a:ext cx="710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b="1" dirty="0">
                <a:solidFill>
                  <a:srgbClr val="FAB43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www.gcsepod.com</a:t>
            </a:r>
            <a:r>
              <a:rPr lang="en-US" b="1" dirty="0">
                <a:solidFill>
                  <a:srgbClr val="FAB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 our app and log in.</a:t>
            </a:r>
          </a:p>
          <a:p>
            <a:endParaRPr lang="en-US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homepage choose your subject from the list of tiles.</a:t>
            </a:r>
          </a:p>
          <a:p>
            <a:endParaRPr lang="en-GB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2AAD2-4E89-400E-9634-561A6D56F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41" y="2542584"/>
            <a:ext cx="5190836" cy="2173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9FA9D3-1D64-4C78-8F51-E8AE0E361270}"/>
              </a:ext>
            </a:extLst>
          </p:cNvPr>
          <p:cNvSpPr txBox="1"/>
          <p:nvPr/>
        </p:nvSpPr>
        <p:spPr>
          <a:xfrm>
            <a:off x="6928471" y="4138959"/>
            <a:ext cx="629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your subject choose your </a:t>
            </a:r>
            <a:r>
              <a:rPr lang="en-US" b="1" dirty="0">
                <a:solidFill>
                  <a:srgbClr val="FAB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endParaRPr lang="en-GB" b="1" dirty="0">
              <a:solidFill>
                <a:srgbClr val="FAB4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54E32C-7DC0-4B9A-8C48-325A7AF0D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4" y="4620013"/>
            <a:ext cx="5199420" cy="1411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FC0B9B-A438-429B-9AF8-3DACFB173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2568">
            <a:off x="6196668" y="3117775"/>
            <a:ext cx="1956986" cy="914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CCACF-B84E-456A-B31D-04995AEFB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911" y="957925"/>
            <a:ext cx="2854123" cy="28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8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C085CD-D025-4357-9CF9-917332E45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04661" y="136116"/>
            <a:ext cx="692336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60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Activated Yet?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C5ED3-B901-41FF-95C1-1F5465C08C65}"/>
              </a:ext>
            </a:extLst>
          </p:cNvPr>
          <p:cNvSpPr txBox="1"/>
          <p:nvPr/>
        </p:nvSpPr>
        <p:spPr>
          <a:xfrm>
            <a:off x="218023" y="1100109"/>
            <a:ext cx="4925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to:</a:t>
            </a:r>
            <a:r>
              <a:rPr lang="en-GB" sz="24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https://members.gcsepod.com</a:t>
            </a:r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67F01-7885-4D09-B3FE-723C085F5AEF}"/>
              </a:ext>
            </a:extLst>
          </p:cNvPr>
          <p:cNvSpPr txBox="1"/>
          <p:nvPr/>
        </p:nvSpPr>
        <p:spPr>
          <a:xfrm>
            <a:off x="218023" y="1812632"/>
            <a:ext cx="35689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“New to GCSEPod? </a:t>
            </a:r>
          </a:p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Started!”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871A6-E1C1-4B4E-97BD-CF23E013B9C5}"/>
              </a:ext>
            </a:extLst>
          </p:cNvPr>
          <p:cNvSpPr txBox="1"/>
          <p:nvPr/>
        </p:nvSpPr>
        <p:spPr>
          <a:xfrm>
            <a:off x="218023" y="2783234"/>
            <a:ext cx="5764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name, date of birth and school 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454A5-BB7C-4DA5-AFD7-CFADB3397746}"/>
              </a:ext>
            </a:extLst>
          </p:cNvPr>
          <p:cNvSpPr txBox="1"/>
          <p:nvPr/>
        </p:nvSpPr>
        <p:spPr>
          <a:xfrm>
            <a:off x="218023" y="3459932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username and password</a:t>
            </a:r>
            <a:endParaRPr lang="en-GB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A3FE5-23F3-4CE0-8F9B-4041A2E10652}"/>
              </a:ext>
            </a:extLst>
          </p:cNvPr>
          <p:cNvSpPr txBox="1"/>
          <p:nvPr/>
        </p:nvSpPr>
        <p:spPr>
          <a:xfrm>
            <a:off x="972688" y="2453916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4C9449-D16B-4923-A97D-EFA30F83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088" y="3934456"/>
            <a:ext cx="4066989" cy="1930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6528A-ED59-4202-9593-22A853689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6" y="1421396"/>
            <a:ext cx="4144351" cy="19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9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269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Four Key Techniques</vt:lpstr>
      <vt:lpstr>Use It!</vt:lpstr>
      <vt:lpstr>PowerPoint Presentation</vt:lpstr>
      <vt:lpstr>A reminder: What is GCSEPod and how can GCSEPod help?</vt:lpstr>
      <vt:lpstr>How to find Pods to watch</vt:lpstr>
      <vt:lpstr>Not Activated Yet?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Cooney</dc:creator>
  <cp:lastModifiedBy>Lisa Hayes</cp:lastModifiedBy>
  <cp:revision>17</cp:revision>
  <dcterms:created xsi:type="dcterms:W3CDTF">2019-03-07T17:26:33Z</dcterms:created>
  <dcterms:modified xsi:type="dcterms:W3CDTF">2022-11-18T13:02:07Z</dcterms:modified>
</cp:coreProperties>
</file>