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1" r:id="rId3"/>
    <p:sldId id="268" r:id="rId4"/>
    <p:sldId id="271" r:id="rId5"/>
    <p:sldId id="257" r:id="rId6"/>
    <p:sldId id="262" r:id="rId7"/>
    <p:sldId id="264" r:id="rId8"/>
    <p:sldId id="265" r:id="rId9"/>
    <p:sldId id="270" r:id="rId10"/>
    <p:sldId id="269" r:id="rId11"/>
    <p:sldId id="260" r:id="rId12"/>
    <p:sldId id="266" r:id="rId13"/>
    <p:sldId id="258" r:id="rId14"/>
    <p:sldId id="27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38" autoAdjust="0"/>
  </p:normalViewPr>
  <p:slideViewPr>
    <p:cSldViewPr snapToGrid="0">
      <p:cViewPr varScale="1">
        <p:scale>
          <a:sx n="60" d="100"/>
          <a:sy n="60" d="100"/>
        </p:scale>
        <p:origin x="204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4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F9AB-EA8B-4C19-A470-5F92D5FD18A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56F4-68D9-4B04-A190-5044CD5BF18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F9AB-EA8B-4C19-A470-5F92D5FD18A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56F4-68D9-4B04-A190-5044CD5BF18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59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59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F9AB-EA8B-4C19-A470-5F92D5FD18A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56F4-68D9-4B04-A190-5044CD5BF18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F9AB-EA8B-4C19-A470-5F92D5FD18A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56F4-68D9-4B04-A190-5044CD5BF18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2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F9AB-EA8B-4C19-A470-5F92D5FD18A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56F4-68D9-4B04-A190-5044CD5BF18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F9AB-EA8B-4C19-A470-5F92D5FD18A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56F4-68D9-4B04-A190-5044CD5BF18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81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81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F9AB-EA8B-4C19-A470-5F92D5FD18A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56F4-68D9-4B04-A190-5044CD5BF18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F9AB-EA8B-4C19-A470-5F92D5FD18A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56F4-68D9-4B04-A190-5044CD5BF18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F9AB-EA8B-4C19-A470-5F92D5FD18A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56F4-68D9-4B04-A190-5044CD5BF18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7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F9AB-EA8B-4C19-A470-5F92D5FD18A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56F4-68D9-4B04-A190-5044CD5BF18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F9AB-EA8B-4C19-A470-5F92D5FD18A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56F4-68D9-4B04-A190-5044CD5BF18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7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8F9AB-EA8B-4C19-A470-5F92D5FD18A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7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7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156F4-68D9-4B04-A190-5044CD5BF18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10" Type="http://schemas.openxmlformats.org/officeDocument/2006/relationships/image" Target="../media/image15.jpeg"/><Relationship Id="rId9" Type="http://schemas.openxmlformats.org/officeDocument/2006/relationships/hyperlink" Target="http://www.internetmonk.com/archive/saturday-ramblings-february-14-2015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Relationship Id="rId9" Type="http://schemas.openxmlformats.org/officeDocument/2006/relationships/hyperlink" Target="http://www.internetmonk.com/archive/saturday-ramblings-february-14-2015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Relationship Id="rId9" Type="http://schemas.openxmlformats.org/officeDocument/2006/relationships/hyperlink" Target="http://www.internetmonk.com/archive/saturday-ramblings-february-14-2015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September 2020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What will stay the same and what will be a bit different? 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Picture 3" descr="Image result for guess clip art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9589" y="4381817"/>
            <a:ext cx="697230" cy="7613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9137" y="473540"/>
            <a:ext cx="6949440" cy="2322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49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49969"/>
          </a:xfrm>
        </p:spPr>
        <p:txBody>
          <a:bodyPr>
            <a:normAutofit fontScale="90000"/>
          </a:bodyPr>
          <a:lstStyle/>
          <a:p>
            <a:r>
              <a:rPr lang="en-GB" sz="3100" dirty="0" smtClean="0"/>
              <a:t/>
            </a:r>
            <a:br>
              <a:rPr lang="en-GB" sz="3100" dirty="0" smtClean="0"/>
            </a:br>
            <a:r>
              <a:rPr lang="en-GB" sz="3100" dirty="0" smtClean="0"/>
              <a:t>Breakfast Club </a:t>
            </a:r>
            <a:br>
              <a:rPr lang="en-GB" sz="3100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103586"/>
            <a:ext cx="9970814" cy="5022583"/>
          </a:xfrm>
        </p:spPr>
        <p:txBody>
          <a:bodyPr>
            <a:normAutofit/>
          </a:bodyPr>
          <a:lstStyle/>
          <a:p>
            <a:r>
              <a:rPr lang="en-GB" b="1" u="sng" dirty="0" smtClean="0"/>
              <a:t>What will be the same? </a:t>
            </a:r>
          </a:p>
          <a:p>
            <a:r>
              <a:rPr lang="en-GB" dirty="0" smtClean="0"/>
              <a:t>You will still be able to come to school early at 8.30am and your Learning Mentors and TAs will be there to chat to and help you.</a:t>
            </a:r>
          </a:p>
          <a:p>
            <a:r>
              <a:rPr lang="en-GB" b="1" u="sng" dirty="0" smtClean="0"/>
              <a:t>What will be different?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Breakfast Club will now take place in the Hall so that people can practice good Social Distancing.</a:t>
            </a:r>
          </a:p>
          <a:p>
            <a:r>
              <a:rPr lang="en-GB" dirty="0" smtClean="0"/>
              <a:t>School cannot serve any drinks or food at Breakfast club.</a:t>
            </a:r>
          </a:p>
          <a:p>
            <a:r>
              <a:rPr lang="en-GB" dirty="0" smtClean="0"/>
              <a:t>Students should continue to bring non fizzy drinks in water bottles.  </a:t>
            </a:r>
            <a:endParaRPr lang="en-GB" i="1" dirty="0" smtClean="0">
              <a:solidFill>
                <a:srgbClr val="00B050"/>
              </a:solidFill>
            </a:endParaRPr>
          </a:p>
          <a:p>
            <a:endParaRPr lang="en-GB" i="1" dirty="0" smtClean="0">
              <a:solidFill>
                <a:srgbClr val="00B050"/>
              </a:solidFill>
            </a:endParaRPr>
          </a:p>
          <a:p>
            <a:endParaRPr lang="en-GB" dirty="0"/>
          </a:p>
        </p:txBody>
      </p:sp>
      <p:pic>
        <p:nvPicPr>
          <p:cNvPr id="4" name="Picture 3" descr="Image result for guess clip art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4216" y="274638"/>
            <a:ext cx="861648" cy="8240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793" y="588579"/>
            <a:ext cx="9354207" cy="108991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What will be different during lesson times? 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725466"/>
            <a:ext cx="9144000" cy="4575131"/>
          </a:xfrm>
        </p:spPr>
        <p:txBody>
          <a:bodyPr>
            <a:normAutofit fontScale="92500"/>
          </a:bodyPr>
          <a:lstStyle/>
          <a:p>
            <a:pPr algn="l"/>
            <a:r>
              <a:rPr lang="en-GB" dirty="0" smtClean="0">
                <a:solidFill>
                  <a:schemeClr val="tx1"/>
                </a:solidFill>
              </a:rPr>
              <a:t>During this time some things have to be different because schools have to follow strict Government guidelines. </a:t>
            </a:r>
          </a:p>
          <a:p>
            <a:pPr algn="l"/>
            <a:r>
              <a:rPr lang="en-GB" dirty="0" smtClean="0">
                <a:solidFill>
                  <a:schemeClr val="tx1"/>
                </a:solidFill>
              </a:rPr>
              <a:t>At JPC the things that will be different are: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All staff must be able to practise social distancing – this means that they must be able to be 2m away from others.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Rooms will be cleaned more often.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We will try not to share equipment – for example we will make sure you have your own pen/pencil/rules etc.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Picture 3" descr="Image result for guess clip art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0284" y="453987"/>
            <a:ext cx="774099" cy="76564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Image result for fact clip art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1270" y="2160790"/>
            <a:ext cx="866140" cy="727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6693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will happen if I need to leave my classroom?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Students will not be able to go to House Bases instead of being in class– this is because of the rules about social distancing and room cleaning. </a:t>
            </a:r>
            <a:endParaRPr lang="en-GB" dirty="0"/>
          </a:p>
          <a:p>
            <a:r>
              <a:rPr lang="en-GB" dirty="0" smtClean="0"/>
              <a:t>If you need to leave the classroom a TA will come to the room and take you for a walk or sensory break.</a:t>
            </a:r>
          </a:p>
          <a:p>
            <a:r>
              <a:rPr lang="en-GB" dirty="0" smtClean="0"/>
              <a:t>When you are ready they will take you back to your classroom or next lesson.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5976" y="5048657"/>
            <a:ext cx="1581460" cy="9532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Where will I go if I can’t go to a lesson?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1665" y="1533795"/>
            <a:ext cx="9859027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smtClean="0">
                <a:solidFill>
                  <a:schemeClr val="tx1"/>
                </a:solidFill>
              </a:rPr>
              <a:t> Most of the time students will be in class and learning.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If you can’t be in a lesson a TA will </a:t>
            </a:r>
            <a:r>
              <a:rPr lang="en-GB" dirty="0" smtClean="0"/>
              <a:t>take you to one of the </a:t>
            </a:r>
            <a:r>
              <a:rPr lang="en-GB" dirty="0" smtClean="0">
                <a:solidFill>
                  <a:schemeClr val="tx1"/>
                </a:solidFill>
              </a:rPr>
              <a:t>small study rooms. TA will check you are ok and wait nearby for you. 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The TA cannot be in the </a:t>
            </a:r>
            <a:r>
              <a:rPr lang="en-GB" dirty="0" smtClean="0"/>
              <a:t>small room with you because</a:t>
            </a:r>
            <a:r>
              <a:rPr lang="en-GB" dirty="0" smtClean="0">
                <a:solidFill>
                  <a:schemeClr val="tx1"/>
                </a:solidFill>
              </a:rPr>
              <a:t> there is not enough room to practice good social distancing. </a:t>
            </a:r>
          </a:p>
          <a:p>
            <a:r>
              <a:rPr lang="en-GB" dirty="0" smtClean="0"/>
              <a:t>If you need more support than this, an individual plan will be made for you.</a:t>
            </a:r>
          </a:p>
          <a:p>
            <a:pPr>
              <a:buNone/>
            </a:pPr>
            <a:endParaRPr lang="en-GB" dirty="0" smtClean="0">
              <a:solidFill>
                <a:schemeClr val="tx1"/>
              </a:solidFill>
            </a:endParaRPr>
          </a:p>
          <a:p>
            <a:endParaRPr lang="en-GB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5976" y="5048657"/>
            <a:ext cx="1581460" cy="953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03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How else will JPC staff help me to manage the changes?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We will make sure you have a chance to talk about your worries if you want to as soon as you get back to school.</a:t>
            </a:r>
          </a:p>
          <a:p>
            <a:r>
              <a:rPr lang="en-GB" dirty="0" smtClean="0"/>
              <a:t>We will ring all families during the first week in September to see of we can help with concerns and plans about coming back.</a:t>
            </a:r>
          </a:p>
          <a:p>
            <a:endParaRPr lang="en-GB" dirty="0"/>
          </a:p>
          <a:p>
            <a:pPr>
              <a:buNone/>
            </a:pPr>
            <a:r>
              <a:rPr lang="en-GB" sz="4000" dirty="0"/>
              <a:t> </a:t>
            </a:r>
            <a:r>
              <a:rPr lang="en-GB" sz="4000" dirty="0" smtClean="0"/>
              <a:t>JPC staff are really looking forward to getting back to school, seeing you all again and helping you to get back to learning! </a:t>
            </a:r>
          </a:p>
          <a:p>
            <a:pPr>
              <a:buNone/>
            </a:pPr>
            <a:endParaRPr lang="en-GB" sz="4000" dirty="0" smtClean="0"/>
          </a:p>
          <a:p>
            <a:pPr>
              <a:buNone/>
            </a:pPr>
            <a:r>
              <a:rPr lang="en-GB" sz="4000" dirty="0"/>
              <a:t>	</a:t>
            </a:r>
            <a:r>
              <a:rPr lang="en-GB" sz="4000" dirty="0" smtClean="0"/>
              <a:t>			</a:t>
            </a:r>
          </a:p>
          <a:p>
            <a:pPr>
              <a:buNone/>
            </a:pPr>
            <a:r>
              <a:rPr lang="en-GB" sz="4000" dirty="0"/>
              <a:t>	</a:t>
            </a:r>
            <a:r>
              <a:rPr lang="en-GB" sz="4000" dirty="0" smtClean="0"/>
              <a:t>			See you in September! </a:t>
            </a:r>
            <a:endParaRPr lang="en-GB" dirty="0" smtClean="0"/>
          </a:p>
          <a:p>
            <a:endParaRPr lang="en-GB" dirty="0" smtClean="0"/>
          </a:p>
        </p:txBody>
      </p:sp>
      <p:pic>
        <p:nvPicPr>
          <p:cNvPr id="4" name="Picture 3">
            <a:extLst>
              <a:ext uri="{FF2B5EF4-FFF2-40B4-BE49-F238E27FC236}">
                <a16:creationI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6="http://schemas.microsoft.com/office/drawing/2014/main" xmlns:lc="http://schemas.openxmlformats.org/drawingml/2006/lockedCanvas" id="{7B69AECB-7852-4384-B368-604F9427D39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1611="http://schemas.microsoft.com/office/drawing/2016/11/main" xmlns:lc="http://schemas.openxmlformats.org/drawingml/2006/lockedCanvas" r:id="rId9"/>
              </a:ext>
            </a:extLst>
          </a:blip>
          <a:stretch>
            <a:fillRect/>
          </a:stretch>
        </p:blipFill>
        <p:spPr>
          <a:xfrm>
            <a:off x="5021884" y="4403216"/>
            <a:ext cx="805815" cy="67754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74" t="-1167" r="6722" b="415"/>
          <a:stretch/>
        </p:blipFill>
        <p:spPr>
          <a:xfrm>
            <a:off x="7431914" y="5002939"/>
            <a:ext cx="1974733" cy="12279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698" y="290992"/>
            <a:ext cx="109728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How are you feeling about returning to JPC?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At the moment you might be confused about coming back to school. You might be looking forward to some things and worried about some things</a:t>
            </a:r>
            <a:r>
              <a:rPr lang="en-GB" dirty="0"/>
              <a:t> </a:t>
            </a:r>
            <a:endParaRPr lang="en-GB" dirty="0" smtClean="0"/>
          </a:p>
          <a:p>
            <a:r>
              <a:rPr lang="en-GB" dirty="0" smtClean="0"/>
              <a:t>This is ok – lots of students feel this way. </a:t>
            </a:r>
          </a:p>
          <a:p>
            <a:r>
              <a:rPr lang="en-GB" dirty="0" smtClean="0"/>
              <a:t>Some students are worried that lots of things will feel or be different </a:t>
            </a:r>
            <a:endParaRPr lang="en-GB" dirty="0"/>
          </a:p>
          <a:p>
            <a:r>
              <a:rPr lang="en-GB" dirty="0" smtClean="0"/>
              <a:t>Some students are worried about how they will manage. </a:t>
            </a:r>
          </a:p>
          <a:p>
            <a:r>
              <a:rPr lang="en-GB" dirty="0" smtClean="0"/>
              <a:t>In this PowerPoint we will tell you the facts about </a:t>
            </a:r>
            <a:r>
              <a:rPr lang="en-GB" b="1" u="sng" dirty="0" smtClean="0"/>
              <a:t>all of the things which will stay the same </a:t>
            </a:r>
            <a:r>
              <a:rPr lang="en-GB" dirty="0" smtClean="0"/>
              <a:t>and the things that will be different. </a:t>
            </a:r>
          </a:p>
        </p:txBody>
      </p:sp>
      <p:pic>
        <p:nvPicPr>
          <p:cNvPr id="4" name="Picture 3" descr="Image result for think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1525" y="371840"/>
            <a:ext cx="650875" cy="843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Image result for think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0945" y="2446966"/>
            <a:ext cx="509468" cy="51758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Image result for guess clip art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4679" y="3863187"/>
            <a:ext cx="552774" cy="44034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Image result for fact clip art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2358" y="5265198"/>
            <a:ext cx="866140" cy="727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607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Why are some things slightly different in school?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Remember </a:t>
            </a:r>
            <a:r>
              <a:rPr lang="en-GB" b="1" dirty="0" smtClean="0"/>
              <a:t>most things in school are the same </a:t>
            </a:r>
            <a:r>
              <a:rPr lang="en-GB" dirty="0" smtClean="0"/>
              <a:t>as before Lockdown.</a:t>
            </a:r>
          </a:p>
          <a:p>
            <a:r>
              <a:rPr lang="en-GB" dirty="0" smtClean="0"/>
              <a:t>All schools have to make </a:t>
            </a:r>
            <a:r>
              <a:rPr lang="en-GB" b="1" dirty="0" smtClean="0"/>
              <a:t>some changes </a:t>
            </a:r>
            <a:r>
              <a:rPr lang="en-GB" dirty="0" smtClean="0"/>
              <a:t>to follow Government rules and keep students safe.</a:t>
            </a:r>
          </a:p>
          <a:p>
            <a:r>
              <a:rPr lang="en-GB" dirty="0" smtClean="0"/>
              <a:t>We will tell you why some things will be different for a while.</a:t>
            </a:r>
          </a:p>
          <a:p>
            <a:r>
              <a:rPr lang="en-GB" dirty="0" smtClean="0"/>
              <a:t>We will help you to think of some of the ways you can feel less worried about coming back to school.</a:t>
            </a:r>
          </a:p>
          <a:p>
            <a:r>
              <a:rPr lang="en-GB" dirty="0" smtClean="0"/>
              <a:t>We will all work together and help each other to manage any changes. </a:t>
            </a:r>
            <a:endParaRPr lang="en-GB" dirty="0"/>
          </a:p>
        </p:txBody>
      </p:sp>
      <p:pic>
        <p:nvPicPr>
          <p:cNvPr id="4" name="Picture 3" descr="Image result for fact clip art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7223" y="1112239"/>
            <a:ext cx="816634" cy="61079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Image result for guess clip art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5249" y="4528869"/>
            <a:ext cx="627536" cy="53667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6="http://schemas.microsoft.com/office/drawing/2014/main" xmlns:lc="http://schemas.openxmlformats.org/drawingml/2006/lockedCanvas" id="{7B69AECB-7852-4384-B368-604F9427D393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1611="http://schemas.microsoft.com/office/drawing/2016/11/main" xmlns:lc="http://schemas.openxmlformats.org/drawingml/2006/lockedCanvas" r:id="rId9"/>
              </a:ext>
            </a:extLst>
          </a:blip>
          <a:stretch>
            <a:fillRect/>
          </a:stretch>
        </p:blipFill>
        <p:spPr>
          <a:xfrm>
            <a:off x="2665220" y="5448624"/>
            <a:ext cx="805815" cy="6775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First Day back Thursday 3</a:t>
            </a:r>
            <a:r>
              <a:rPr lang="en-GB" baseline="30000" dirty="0" smtClean="0"/>
              <a:t>rd</a:t>
            </a:r>
            <a:r>
              <a:rPr lang="en-GB" dirty="0" smtClean="0"/>
              <a:t> September    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When you come back to school Jackie        and Vicky            will be at the door as usual. They will be able to answer any of your questions and help you. </a:t>
            </a:r>
          </a:p>
          <a:p>
            <a:r>
              <a:rPr lang="en-GB" sz="2800" dirty="0" smtClean="0"/>
              <a:t>You will go to your old form room and form class (the form you were in in March).</a:t>
            </a:r>
          </a:p>
          <a:p>
            <a:r>
              <a:rPr lang="en-GB" sz="2800" dirty="0" smtClean="0"/>
              <a:t>Your old Form Tutor will explain any changes to you. </a:t>
            </a:r>
          </a:p>
          <a:p>
            <a:r>
              <a:rPr lang="en-GB" sz="2800" dirty="0" smtClean="0"/>
              <a:t>You will then meet your new Form Tutor.</a:t>
            </a:r>
          </a:p>
          <a:p>
            <a:r>
              <a:rPr lang="en-GB" sz="2800" dirty="0" smtClean="0"/>
              <a:t>We will let you know before the end of term who your new Form Tutor will be.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8413" y="1480700"/>
            <a:ext cx="757835" cy="60275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8692" y="1389842"/>
            <a:ext cx="629727" cy="71261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6="http://schemas.microsoft.com/office/drawing/2014/main" xmlns:lc="http://schemas.openxmlformats.org/drawingml/2006/lockedCanvas" id="{7B69AECB-7852-4384-B368-604F9427D393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1611="http://schemas.microsoft.com/office/drawing/2016/11/main" xmlns:lc="http://schemas.openxmlformats.org/drawingml/2006/lockedCanvas" r:id="rId9"/>
              </a:ext>
            </a:extLst>
          </a:blip>
          <a:stretch>
            <a:fillRect/>
          </a:stretch>
        </p:blipFill>
        <p:spPr>
          <a:xfrm>
            <a:off x="10602877" y="461837"/>
            <a:ext cx="805815" cy="6775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31"/>
            <a:ext cx="10515600" cy="398963"/>
          </a:xfrm>
        </p:spPr>
        <p:txBody>
          <a:bodyPr>
            <a:noAutofit/>
          </a:bodyPr>
          <a:lstStyle/>
          <a:p>
            <a:r>
              <a:rPr lang="en-GB" dirty="0" smtClean="0"/>
              <a:t>What will stay the same?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139872"/>
            <a:ext cx="9859027" cy="5037095"/>
          </a:xfrm>
        </p:spPr>
        <p:txBody>
          <a:bodyPr>
            <a:normAutofit/>
          </a:bodyPr>
          <a:lstStyle/>
          <a:p>
            <a:r>
              <a:rPr lang="en-GB" dirty="0" smtClean="0"/>
              <a:t>Staff will still understand that you sometimes find things difficult. </a:t>
            </a:r>
          </a:p>
          <a:p>
            <a:r>
              <a:rPr lang="en-GB" dirty="0" smtClean="0"/>
              <a:t>Staff will find ways to help you follow Government guidelines. </a:t>
            </a:r>
          </a:p>
          <a:p>
            <a:r>
              <a:rPr lang="en-GB" dirty="0" smtClean="0"/>
              <a:t>Staff will understand that it is sometimes hard for you to learn. </a:t>
            </a:r>
          </a:p>
          <a:p>
            <a:r>
              <a:rPr lang="en-GB" dirty="0" smtClean="0"/>
              <a:t>Staff will listen to you and try to help you. </a:t>
            </a:r>
          </a:p>
          <a:p>
            <a:r>
              <a:rPr lang="en-GB" dirty="0" smtClean="0"/>
              <a:t>You will still be able to have sensory breaks with a Teaching Assistant if you need them. </a:t>
            </a:r>
          </a:p>
          <a:p>
            <a:r>
              <a:rPr lang="en-GB" dirty="0" smtClean="0"/>
              <a:t>You will still have a daily timetable which will show you any changes in the day.</a:t>
            </a:r>
          </a:p>
          <a:p>
            <a:pPr>
              <a:buNone/>
            </a:pPr>
            <a:endParaRPr lang="en-GB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4342" y="5223754"/>
            <a:ext cx="1581460" cy="953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1348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Staff at Joseph Paxton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376856"/>
            <a:ext cx="10780110" cy="474931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b="1" dirty="0" smtClean="0"/>
              <a:t>What will be the same?</a:t>
            </a:r>
          </a:p>
          <a:p>
            <a:r>
              <a:rPr lang="en-GB" dirty="0" smtClean="0"/>
              <a:t>Most of the staff will be returning to Joseph Paxton in September.</a:t>
            </a:r>
            <a:endParaRPr lang="en-GB" dirty="0"/>
          </a:p>
          <a:p>
            <a:pPr>
              <a:buNone/>
            </a:pPr>
            <a:r>
              <a:rPr lang="en-GB" b="1" dirty="0" smtClean="0"/>
              <a:t>What will be different</a:t>
            </a:r>
            <a:r>
              <a:rPr lang="en-GB" dirty="0" smtClean="0"/>
              <a:t>? </a:t>
            </a:r>
          </a:p>
          <a:p>
            <a:r>
              <a:rPr lang="en-GB" dirty="0" smtClean="0"/>
              <a:t>Mrs </a:t>
            </a:r>
            <a:r>
              <a:rPr lang="en-GB" dirty="0" err="1" smtClean="0"/>
              <a:t>Danks</a:t>
            </a:r>
            <a:r>
              <a:rPr lang="en-GB" dirty="0" smtClean="0"/>
              <a:t>              is on Maternity Leave so there will be a new maths teacher until she comes back.</a:t>
            </a:r>
          </a:p>
          <a:p>
            <a:r>
              <a:rPr lang="en-GB" dirty="0" smtClean="0"/>
              <a:t>Mr Jackson Twist has left JPC to do another job.</a:t>
            </a:r>
          </a:p>
          <a:p>
            <a:r>
              <a:rPr lang="en-GB" dirty="0" smtClean="0"/>
              <a:t>The TAs Hannah and Grant have left JPC to do another job.</a:t>
            </a:r>
          </a:p>
          <a:p>
            <a:r>
              <a:rPr lang="en-GB" dirty="0" smtClean="0"/>
              <a:t>Mrs </a:t>
            </a:r>
            <a:r>
              <a:rPr lang="en-GB" dirty="0" err="1" smtClean="0"/>
              <a:t>Saverimutto</a:t>
            </a:r>
            <a:r>
              <a:rPr lang="en-GB" dirty="0" smtClean="0"/>
              <a:t> 	     will be returning to JPC.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7209" y="2791838"/>
            <a:ext cx="797667" cy="6784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1608" y="4815319"/>
            <a:ext cx="1024193" cy="8500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4900" dirty="0" smtClean="0"/>
              <a:t>There will be a new Maths Teacher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Mrs </a:t>
            </a:r>
            <a:r>
              <a:rPr lang="en-GB" dirty="0" err="1" smtClean="0"/>
              <a:t>Olanipekun</a:t>
            </a:r>
            <a:r>
              <a:rPr lang="en-GB" dirty="0" smtClean="0"/>
              <a:t> is a new Maths teacher at JPC.</a:t>
            </a:r>
          </a:p>
          <a:p>
            <a:r>
              <a:rPr lang="en-GB" dirty="0" smtClean="0"/>
              <a:t>Mrs </a:t>
            </a:r>
            <a:r>
              <a:rPr lang="en-GB" dirty="0" err="1"/>
              <a:t>Olanipekun</a:t>
            </a:r>
            <a:r>
              <a:rPr lang="en-GB" dirty="0"/>
              <a:t> will </a:t>
            </a:r>
            <a:r>
              <a:rPr lang="en-GB" dirty="0" smtClean="0"/>
              <a:t>be teaching in G7</a:t>
            </a:r>
          </a:p>
          <a:p>
            <a:r>
              <a:rPr lang="en-GB" dirty="0" smtClean="0"/>
              <a:t>You might </a:t>
            </a:r>
            <a:r>
              <a:rPr lang="en-GB" dirty="0"/>
              <a:t>have </a:t>
            </a:r>
            <a:r>
              <a:rPr lang="en-GB" dirty="0" smtClean="0"/>
              <a:t>Mrs </a:t>
            </a:r>
            <a:r>
              <a:rPr lang="en-GB" dirty="0" err="1"/>
              <a:t>Olanipekun</a:t>
            </a:r>
            <a:r>
              <a:rPr lang="en-GB" dirty="0"/>
              <a:t> </a:t>
            </a:r>
            <a:r>
              <a:rPr lang="en-GB" dirty="0" smtClean="0"/>
              <a:t>as your Maths teacher – your Form Tutor will tell you in the first day back who your teachers will be this Year.</a:t>
            </a:r>
          </a:p>
          <a:p>
            <a:r>
              <a:rPr lang="en-GB" dirty="0" smtClean="0"/>
              <a:t>Mrs </a:t>
            </a:r>
            <a:r>
              <a:rPr lang="en-GB" dirty="0" err="1"/>
              <a:t>Olanipekun</a:t>
            </a:r>
            <a:r>
              <a:rPr lang="en-GB" dirty="0"/>
              <a:t> is </a:t>
            </a:r>
            <a:r>
              <a:rPr lang="en-GB" dirty="0" smtClean="0"/>
              <a:t>looking forward to teaching at JPC and will understand that you might sometimes find things difficult. Mrs </a:t>
            </a:r>
            <a:r>
              <a:rPr lang="en-GB" dirty="0" err="1"/>
              <a:t>Olanipekun</a:t>
            </a:r>
            <a:r>
              <a:rPr lang="en-GB" dirty="0"/>
              <a:t> </a:t>
            </a:r>
            <a:r>
              <a:rPr lang="en-GB" dirty="0" smtClean="0"/>
              <a:t>will help you just like the other teachers at JPC.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4153" y="1600207"/>
            <a:ext cx="2389427" cy="297179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The Classrooms at Joseph Paxton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799" y="1600206"/>
            <a:ext cx="10611945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GB" b="1" u="sng" dirty="0" smtClean="0"/>
              <a:t>Staying the Same</a:t>
            </a:r>
          </a:p>
          <a:p>
            <a:pPr>
              <a:buNone/>
            </a:pPr>
            <a:r>
              <a:rPr lang="en-GB" dirty="0" smtClean="0"/>
              <a:t>Most of the classrooms are the same.</a:t>
            </a:r>
          </a:p>
          <a:p>
            <a:pPr>
              <a:buNone/>
            </a:pPr>
            <a:r>
              <a:rPr lang="en-GB" dirty="0" smtClean="0"/>
              <a:t>When you come back to school, your Form </a:t>
            </a:r>
            <a:r>
              <a:rPr lang="en-GB" dirty="0"/>
              <a:t>T</a:t>
            </a:r>
            <a:r>
              <a:rPr lang="en-GB" dirty="0" smtClean="0"/>
              <a:t>utor will take you around the school so that you can see the changes that have been made.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b="1" u="sng" dirty="0" smtClean="0"/>
              <a:t>Changes</a:t>
            </a:r>
          </a:p>
          <a:p>
            <a:pPr>
              <a:buNone/>
            </a:pPr>
            <a:r>
              <a:rPr lang="en-GB" dirty="0" smtClean="0"/>
              <a:t>G9 Is now an Animal Care room instead of a normal classroom. </a:t>
            </a:r>
          </a:p>
          <a:p>
            <a:pPr>
              <a:buNone/>
            </a:pPr>
            <a:r>
              <a:rPr lang="en-GB" dirty="0" smtClean="0"/>
              <a:t>F9 Is now an English teaching room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u="sng" dirty="0" smtClean="0"/>
              <a:t>The House Bases</a:t>
            </a:r>
          </a:p>
          <a:p>
            <a:pPr>
              <a:buNone/>
            </a:pPr>
            <a:r>
              <a:rPr lang="en-GB" dirty="0" smtClean="0"/>
              <a:t>The House Base rooms have moved:</a:t>
            </a:r>
          </a:p>
          <a:p>
            <a:pPr>
              <a:buNone/>
            </a:pPr>
            <a:r>
              <a:rPr lang="en-GB" dirty="0" smtClean="0"/>
              <a:t>Mrs </a:t>
            </a:r>
            <a:r>
              <a:rPr lang="en-GB" dirty="0" err="1" smtClean="0"/>
              <a:t>O’Loughlin’s</a:t>
            </a:r>
            <a:r>
              <a:rPr lang="en-GB" dirty="0" smtClean="0"/>
              <a:t> Blue Base is now upstairs in F10 </a:t>
            </a:r>
          </a:p>
          <a:p>
            <a:pPr>
              <a:buNone/>
            </a:pPr>
            <a:r>
              <a:rPr lang="en-GB" dirty="0" smtClean="0"/>
              <a:t>Mrs </a:t>
            </a:r>
            <a:r>
              <a:rPr lang="en-GB" dirty="0" err="1" smtClean="0"/>
              <a:t>Hoey’s</a:t>
            </a:r>
            <a:r>
              <a:rPr lang="en-GB" dirty="0" smtClean="0"/>
              <a:t> Green Base is now downstairs in G14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What will happen at Lunchtime?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10391228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GB" dirty="0" smtClean="0"/>
          </a:p>
          <a:p>
            <a:r>
              <a:rPr lang="en-GB" dirty="0" smtClean="0"/>
              <a:t>The Government have made strict guidelines about how food should be served and used in school</a:t>
            </a:r>
          </a:p>
          <a:p>
            <a:r>
              <a:rPr lang="en-GB" dirty="0" smtClean="0"/>
              <a:t>Students will make their own individual plan for Lunchtime with their Form Tutor.</a:t>
            </a:r>
          </a:p>
          <a:p>
            <a:r>
              <a:rPr lang="en-GB" dirty="0" smtClean="0"/>
              <a:t>For most students this means they will eat in the Hall at the tables.</a:t>
            </a:r>
          </a:p>
          <a:p>
            <a:r>
              <a:rPr lang="en-GB" dirty="0" smtClean="0"/>
              <a:t>Students cannot eat in any of the classrooms.</a:t>
            </a:r>
          </a:p>
          <a:p>
            <a:r>
              <a:rPr lang="en-GB" dirty="0" smtClean="0"/>
              <a:t>For some student we can arrange a smaller room for them to eat lunch.</a:t>
            </a:r>
          </a:p>
          <a:p>
            <a:r>
              <a:rPr lang="en-GB" dirty="0" smtClean="0"/>
              <a:t>Students cannot use the House Base at Lunchtimes.</a:t>
            </a:r>
          </a:p>
          <a:p>
            <a:r>
              <a:rPr lang="en-GB" dirty="0" smtClean="0"/>
              <a:t>Students can still go to lunchtime clubs at 12.20 as normal – </a:t>
            </a:r>
            <a:r>
              <a:rPr lang="en-GB" b="1" dirty="0" smtClean="0"/>
              <a:t>all clubs will stay the same.</a:t>
            </a:r>
          </a:p>
          <a:p>
            <a:r>
              <a:rPr lang="en-GB" dirty="0" smtClean="0"/>
              <a:t>We will make plans to help any student who needs a place to go at lunchtime. </a:t>
            </a:r>
          </a:p>
          <a:p>
            <a:pPr>
              <a:buNone/>
            </a:pPr>
            <a:endParaRPr lang="en-GB" b="1" dirty="0" smtClean="0"/>
          </a:p>
          <a:p>
            <a:endParaRPr lang="en-GB" b="1" dirty="0"/>
          </a:p>
        </p:txBody>
      </p:sp>
      <p:pic>
        <p:nvPicPr>
          <p:cNvPr id="4" name="Picture 3" descr="Image result for guess clip art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0007" y="465455"/>
            <a:ext cx="697230" cy="7613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61" t="9717" r="21281" b="13037"/>
          <a:stretch/>
        </p:blipFill>
        <p:spPr>
          <a:xfrm>
            <a:off x="10637237" y="465455"/>
            <a:ext cx="982494" cy="6712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1627</TotalTime>
  <Words>1137</Words>
  <Application>Microsoft Office PowerPoint</Application>
  <PresentationFormat>Widescreen</PresentationFormat>
  <Paragraphs>92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  September 2020 </vt:lpstr>
      <vt:lpstr>How are you feeling about returning to JPC? </vt:lpstr>
      <vt:lpstr>Why are some things slightly different in school? </vt:lpstr>
      <vt:lpstr>First Day back Thursday 3rd September      </vt:lpstr>
      <vt:lpstr>What will stay the same? </vt:lpstr>
      <vt:lpstr>Staff at Joseph Paxton </vt:lpstr>
      <vt:lpstr> There will be a new Maths Teacher </vt:lpstr>
      <vt:lpstr>The Classrooms at Joseph Paxton </vt:lpstr>
      <vt:lpstr>What will happen at Lunchtime? </vt:lpstr>
      <vt:lpstr> Breakfast Club  </vt:lpstr>
      <vt:lpstr>What will be different during lesson times?  </vt:lpstr>
      <vt:lpstr>What will happen if I need to leave my classroom?</vt:lpstr>
      <vt:lpstr>Where will I go if I can’t go to a lesson?</vt:lpstr>
      <vt:lpstr>How else will JPC staff help me to manage the changes?</vt:lpstr>
    </vt:vector>
  </TitlesOfParts>
  <Company>RM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September 2020</dc:title>
  <dc:creator>Annette Owen-Petkova</dc:creator>
  <cp:lastModifiedBy>CLomas</cp:lastModifiedBy>
  <cp:revision>21</cp:revision>
  <dcterms:created xsi:type="dcterms:W3CDTF">2020-07-09T11:55:55Z</dcterms:created>
  <dcterms:modified xsi:type="dcterms:W3CDTF">2020-07-16T10:53:02Z</dcterms:modified>
</cp:coreProperties>
</file>