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3" r:id="rId3"/>
    <p:sldId id="258" r:id="rId4"/>
    <p:sldId id="259" r:id="rId5"/>
    <p:sldId id="260" r:id="rId6"/>
    <p:sldId id="271" r:id="rId7"/>
    <p:sldId id="264" r:id="rId8"/>
    <p:sldId id="265" r:id="rId9"/>
    <p:sldId id="266" r:id="rId10"/>
    <p:sldId id="26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FF"/>
    <a:srgbClr val="6699FF"/>
    <a:srgbClr val="0D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7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6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7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8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5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0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0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2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36EF-1A7E-4CBE-911B-FDBF3A246A45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07" y="377075"/>
            <a:ext cx="8730229" cy="2353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0658" y="3022169"/>
            <a:ext cx="5809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JPC Revision Tips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28" y="4726983"/>
            <a:ext cx="2274257" cy="19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5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ndela everything is impossible until its d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1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3403"/>
            <a:ext cx="12192000" cy="4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167426" cy="3316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6636"/>
            <a:ext cx="4167426" cy="3541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545" y="-1"/>
            <a:ext cx="4521455" cy="3316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544" y="3337456"/>
            <a:ext cx="4521456" cy="3499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67426" y="-1"/>
            <a:ext cx="3503118" cy="6986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Dedicated Revision Area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Resources to hand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Organised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Limit distractions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0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4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454" y="154983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Break it down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05" y="600273"/>
            <a:ext cx="4308529" cy="59432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0223" y="1802176"/>
            <a:ext cx="5238427" cy="35394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Review the spec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Use this breakdown to ‘chunk’ your revision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RAG rate it- Prioritise the topics that worry you most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1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5912"/>
          </a:xfrm>
        </p:spPr>
        <p:txBody>
          <a:bodyPr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Four Key Techniques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638400"/>
              </p:ext>
            </p:extLst>
          </p:nvPr>
        </p:nvGraphicFramePr>
        <p:xfrm>
          <a:off x="0" y="805913"/>
          <a:ext cx="12192000" cy="6052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043">
                <a:tc>
                  <a:txBody>
                    <a:bodyPr/>
                    <a:lstStyle/>
                    <a:p>
                      <a:r>
                        <a:rPr lang="en-GB" sz="2800" u="sng" dirty="0">
                          <a:latin typeface="Comic Sans MS" panose="030F0702030302020204" pitchFamily="66" charset="0"/>
                        </a:rPr>
                        <a:t>Flashcards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u="sng" dirty="0">
                          <a:latin typeface="Comic Sans MS" panose="030F0702030302020204" pitchFamily="66" charset="0"/>
                        </a:rPr>
                        <a:t>Retrieval Practice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latin typeface="Comic Sans MS" panose="030F0702030302020204" pitchFamily="66" charset="0"/>
                        </a:rPr>
                        <a:t>Low stakes quizzes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latin typeface="Comic Sans MS" panose="030F0702030302020204" pitchFamily="66" charset="0"/>
                        </a:rPr>
                        <a:t>Flashcards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latin typeface="Comic Sans MS" panose="030F0702030302020204" pitchFamily="66" charset="0"/>
                        </a:rPr>
                        <a:t>Brain</a:t>
                      </a:r>
                      <a:r>
                        <a:rPr lang="en-GB" sz="2800" baseline="0" dirty="0">
                          <a:latin typeface="Comic Sans MS" panose="030F0702030302020204" pitchFamily="66" charset="0"/>
                        </a:rPr>
                        <a:t> dumps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043">
                <a:tc>
                  <a:txBody>
                    <a:bodyPr/>
                    <a:lstStyle/>
                    <a:p>
                      <a:r>
                        <a:rPr lang="en-GB" sz="2800" u="sng" dirty="0">
                          <a:latin typeface="Comic Sans MS" panose="030F0702030302020204" pitchFamily="66" charset="0"/>
                        </a:rPr>
                        <a:t>Transform it!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u="sng" dirty="0">
                          <a:latin typeface="Comic Sans MS" panose="030F0702030302020204" pitchFamily="66" charset="0"/>
                        </a:rPr>
                        <a:t>Dual Coding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561" r="12834"/>
          <a:stretch/>
        </p:blipFill>
        <p:spPr>
          <a:xfrm>
            <a:off x="3130660" y="1439891"/>
            <a:ext cx="2774196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5" y="1439891"/>
            <a:ext cx="2638747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416" y="945397"/>
            <a:ext cx="2149099" cy="2837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6" y="4417019"/>
            <a:ext cx="3710391" cy="231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976" y="5796366"/>
            <a:ext cx="2065879" cy="705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9518" y="4407517"/>
            <a:ext cx="4090258" cy="2327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334" y="3899443"/>
            <a:ext cx="704850" cy="17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igh Storrs\KS4\Nazi Germany\Life in Nazi Germany\Life In Nazi Germany\Nazi Control Mindmap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489"/>
            <a:ext cx="9144000" cy="6677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Use It!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0261" y="1174695"/>
            <a:ext cx="11327970" cy="528809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There is no substitute for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timed practice </a:t>
            </a:r>
            <a:r>
              <a:rPr lang="en-GB" dirty="0">
                <a:latin typeface="Comic Sans MS" panose="030F0702030302020204" pitchFamily="66" charset="0"/>
              </a:rPr>
              <a:t>of the type of questions you will be asked</a:t>
            </a:r>
          </a:p>
          <a:p>
            <a:r>
              <a:rPr lang="en-GB" dirty="0">
                <a:latin typeface="Comic Sans MS" panose="030F0702030302020204" pitchFamily="66" charset="0"/>
              </a:rPr>
              <a:t>Revise a topic then use the info to do a practice question</a:t>
            </a:r>
          </a:p>
          <a:p>
            <a:r>
              <a:rPr lang="en-GB" dirty="0">
                <a:latin typeface="Comic Sans MS" panose="030F0702030302020204" pitchFamily="66" charset="0"/>
              </a:rPr>
              <a:t>‘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Memory is the residue of thought</a:t>
            </a:r>
            <a:r>
              <a:rPr lang="en-GB" dirty="0">
                <a:latin typeface="Comic Sans MS" panose="030F0702030302020204" pitchFamily="66" charset="0"/>
              </a:rPr>
              <a:t>’</a:t>
            </a:r>
          </a:p>
          <a:p>
            <a:r>
              <a:rPr lang="en-GB" dirty="0">
                <a:latin typeface="Comic Sans MS" panose="030F0702030302020204" pitchFamily="66" charset="0"/>
              </a:rPr>
              <a:t>Find past paper questions/ specimen questions/ model responses at exam board websites, in revision guides or in the revision materials/ topic books provided by school</a:t>
            </a:r>
          </a:p>
          <a:p>
            <a:r>
              <a:rPr lang="en-GB" dirty="0">
                <a:latin typeface="Comic Sans MS" panose="030F0702030302020204" pitchFamily="66" charset="0"/>
              </a:rPr>
              <a:t>Make more marking for us- we love it!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4224176"/>
            <a:ext cx="3480015" cy="25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131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Key Techniques</vt:lpstr>
      <vt:lpstr>PowerPoint Presentation</vt:lpstr>
      <vt:lpstr>Use It!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Cooney</dc:creator>
  <cp:lastModifiedBy>Laura Finnan</cp:lastModifiedBy>
  <cp:revision>19</cp:revision>
  <dcterms:created xsi:type="dcterms:W3CDTF">2019-03-07T17:26:33Z</dcterms:created>
  <dcterms:modified xsi:type="dcterms:W3CDTF">2024-06-14T11:37:19Z</dcterms:modified>
</cp:coreProperties>
</file>