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3871-07E5-4FC3-BD89-5F7C0697E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13ABE-18B7-4621-8B4E-C35BA931C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C105F-5D70-4C26-A43C-B04CF14F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316C6-C2CA-4814-B9D5-0B2AF572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DB4CD-F74F-43F8-A688-A1F6F249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48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624B-C9DF-46AA-80C0-4EDB32FB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94E1B-AC53-400F-8F37-9009EFAEC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9894-CD67-4210-A7A4-4FAF9E85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B88D5-9573-4F17-9F58-D3FE461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63D6-E131-45B1-AB8B-7998CCF4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90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B0743-EC83-4274-AFBB-3B38CDB165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1FE5D-B2B1-4E0B-B065-38F658991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8A0FF-1BB1-4BEB-B272-B407E873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CD130-21AE-473D-8FD3-C8A92ACC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1BFA9-A5D5-4F11-8F8A-B2390B06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72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092E-35DF-4BCF-99C5-D0E665E1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4EA1-7483-40A2-A7C8-0BC1715DC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76AC-81F6-4B40-AB3C-5CADF942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B509B-3066-486E-9409-35BC1908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18BAB-2E22-475D-B5ED-D1CE8E1D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63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A066-D8E4-46E3-9FA6-58577100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A6458-F80E-4F9D-A21E-D65B23045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D8987-75FF-4E36-BD74-02E433FCD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5F610-0DD6-492F-9B3B-8782DC2E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F9C01-4588-4657-88F8-20832FD5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08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0C3F-6DA1-475A-806A-6D56FA68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C06E1-0882-4067-8FB5-E9671A67A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2F2FC-1AFD-4566-B985-5C88A7B3C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FAE12-7490-4E11-82BA-4988D57D9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4F64-8402-41F6-A6DD-284231F9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16809-2A56-4AB1-A2E5-B50F8999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21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96C8-EFFB-44CC-93B3-4233996A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AA8CF-1F0D-41B6-AF69-5B6CA086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B6ECB-7152-4355-A370-4B82C5547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A24B4-2EA5-44B8-99BD-7E5E4C7DB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3D14DB-7C02-40E7-92EF-61289E4AD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F0D06-0287-4C6E-B1E3-89F2CA15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0DD306-EA58-4EC9-BEA7-84D5DAFA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56A3E-3D5D-4DFC-8257-261111E4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34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2A3E-DE72-42F7-85C7-639C3AA6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257FA-7690-4C7C-9BA2-6579A0FD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2E343-8F07-41C6-B781-0D3FC845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5B897-7E15-4F12-90D5-24E6943A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9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F3A46-3EFA-4825-8905-EEBF9EFD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80F7-2CE2-427D-B5B1-85AEC705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3D14A-22B5-4BF9-A2C5-3688B4B3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2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EA65-8FFF-4B9E-93B0-5143BE1E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93C49-4874-4B6E-BC08-57D2D4D88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043AD-9AB0-4A7D-9876-B6A22C9F1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49C9-A5B8-43C3-A14B-823A6893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5EF1A-62BC-47D4-A933-0ED8854A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7C989-F617-455E-B5A0-767687DA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11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458E-1365-49BC-B9EC-AE7D86F7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9A4AC-8B97-47FD-BCDE-7F5D1E1B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0E9C4-D816-4FED-B961-3DA7A4CAC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4A9E3-9871-4160-8918-41AB250C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F26A5-BE8C-4225-8F4D-01166D25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4C77C-F91A-49C2-8105-7651E46C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27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328F1-ADE3-4836-AF68-A21DA9DE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072FE-ADC6-4905-861A-86044E2D5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44D1-4569-4DD9-8DB3-8CFD3F95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65A3F-26C5-44A0-B19D-24E1325546BA}" type="datetimeFigureOut">
              <a:rPr lang="en-GB" smtClean="0"/>
              <a:t>19/06/2020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49A9D-661B-4807-898E-7A9473F69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27B13-5F8E-40AB-B313-AC12B008F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7B34-E6FD-4EEF-9C8D-E5E9B03750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51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01013-1340-4DAD-A482-AEA98D3FC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701" y="2452526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en-GB" sz="3600" dirty="0">
                <a:solidFill>
                  <a:srgbClr val="080808"/>
                </a:solidFill>
              </a:rPr>
              <a:t>My treehouse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9D1EB-8484-4788-B143-4B621BDBA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745" y="4557900"/>
            <a:ext cx="2442690" cy="915772"/>
          </a:xfrm>
          <a:noFill/>
        </p:spPr>
        <p:txBody>
          <a:bodyPr>
            <a:normAutofit/>
          </a:bodyPr>
          <a:lstStyle/>
          <a:p>
            <a:endParaRPr lang="en-GB" sz="2000" dirty="0">
              <a:solidFill>
                <a:srgbClr val="080808"/>
              </a:solidFill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581CB-9985-431B-931C-BC728522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84400">
            <a:off x="5976030" y="-186708"/>
            <a:ext cx="2875525" cy="2875525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5DAD2-835A-435F-8FE4-259018DF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347" y="2909695"/>
            <a:ext cx="2524866" cy="1045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38826-D805-4A9B-A087-1100F167B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42937">
            <a:off x="5992442" y="4100995"/>
            <a:ext cx="2907260" cy="2979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BD6FF-C6BA-4259-B444-50E992E4D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86225">
            <a:off x="8173524" y="1950322"/>
            <a:ext cx="2928760" cy="3014661"/>
          </a:xfrm>
          <a:prstGeom prst="rect">
            <a:avLst/>
          </a:prstGeom>
        </p:spPr>
      </p:pic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51074C34-C429-42B1-881C-6FBE65BFF04C}"/>
              </a:ext>
            </a:extLst>
          </p:cNvPr>
          <p:cNvSpPr txBox="1"/>
          <p:nvPr/>
        </p:nvSpPr>
        <p:spPr>
          <a:xfrm>
            <a:off x="10512530" y="-24401"/>
            <a:ext cx="1943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Click me first</a:t>
            </a:r>
          </a:p>
        </p:txBody>
      </p:sp>
    </p:spTree>
    <p:extLst>
      <p:ext uri="{BB962C8B-B14F-4D97-AF65-F5344CB8AC3E}">
        <p14:creationId xmlns:p14="http://schemas.microsoft.com/office/powerpoint/2010/main" val="18610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9B45BCC-2915-444A-9185-72DDA0F4C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8" r="-2" b="21930"/>
          <a:stretch/>
        </p:blipFill>
        <p:spPr>
          <a:xfrm>
            <a:off x="7247893" y="143691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E65C97-5E9C-4ACD-BF11-CA727816A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1" r="-2" b="-2"/>
          <a:stretch/>
        </p:blipFill>
        <p:spPr>
          <a:xfrm>
            <a:off x="1" y="143691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25B9A8-56B4-4A2F-974A-CE0FA378FD88}"/>
              </a:ext>
            </a:extLst>
          </p:cNvPr>
          <p:cNvSpPr txBox="1"/>
          <p:nvPr/>
        </p:nvSpPr>
        <p:spPr>
          <a:xfrm>
            <a:off x="5092788" y="2708641"/>
            <a:ext cx="2006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0" dirty="0"/>
              <a:t>vs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E3B474-D9D5-43F5-85BE-AC31EFC75536}"/>
              </a:ext>
            </a:extLst>
          </p:cNvPr>
          <p:cNvSpPr txBox="1"/>
          <p:nvPr/>
        </p:nvSpPr>
        <p:spPr>
          <a:xfrm>
            <a:off x="364540" y="0"/>
            <a:ext cx="4539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0" dirty="0"/>
              <a:t>NIGHT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476367-37BC-4E9C-A3FD-6E5B465768B7}"/>
              </a:ext>
            </a:extLst>
          </p:cNvPr>
          <p:cNvSpPr txBox="1"/>
          <p:nvPr/>
        </p:nvSpPr>
        <p:spPr>
          <a:xfrm>
            <a:off x="8127910" y="16329"/>
            <a:ext cx="3184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0" dirty="0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4300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63FB7A-087E-4201-A5E9-35B090977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24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237D8-A2CE-453C-AA9F-01210B53D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1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16ED1-572A-4549-97FB-5A7464D74EBA}"/>
              </a:ext>
            </a:extLst>
          </p:cNvPr>
          <p:cNvSpPr txBox="1"/>
          <p:nvPr/>
        </p:nvSpPr>
        <p:spPr>
          <a:xfrm>
            <a:off x="-10632" y="-2270781"/>
            <a:ext cx="3430958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Here is the pool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C34D3-C482-42E1-9604-C55E8B75A657}"/>
              </a:ext>
            </a:extLst>
          </p:cNvPr>
          <p:cNvSpPr txBox="1"/>
          <p:nvPr/>
        </p:nvSpPr>
        <p:spPr>
          <a:xfrm>
            <a:off x="-31747" y="2020236"/>
            <a:ext cx="3412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It is made out of: </a:t>
            </a:r>
          </a:p>
          <a:p>
            <a:pPr>
              <a:spcAft>
                <a:spcPts val="600"/>
              </a:spcAft>
            </a:pPr>
            <a:r>
              <a:rPr lang="en-GB" dirty="0"/>
              <a:t>Jungle wood</a:t>
            </a:r>
          </a:p>
          <a:p>
            <a:pPr>
              <a:spcAft>
                <a:spcPts val="600"/>
              </a:spcAft>
            </a:pPr>
            <a:r>
              <a:rPr lang="en-GB" dirty="0"/>
              <a:t>And </a:t>
            </a:r>
          </a:p>
          <a:p>
            <a:pPr>
              <a:spcAft>
                <a:spcPts val="600"/>
              </a:spcAft>
            </a:pPr>
            <a:r>
              <a:rPr lang="en-GB" dirty="0"/>
              <a:t>Glowstone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D56C4-F48A-4AEC-844E-B5AEE3F326EC}"/>
              </a:ext>
            </a:extLst>
          </p:cNvPr>
          <p:cNvSpPr txBox="1"/>
          <p:nvPr/>
        </p:nvSpPr>
        <p:spPr>
          <a:xfrm>
            <a:off x="-31747" y="3441137"/>
            <a:ext cx="22206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It is three blocks deep</a:t>
            </a:r>
          </a:p>
          <a:p>
            <a:pPr>
              <a:spcAft>
                <a:spcPts val="600"/>
              </a:spcAft>
            </a:pPr>
            <a:r>
              <a:rPr lang="en-GB" dirty="0"/>
              <a:t>And </a:t>
            </a:r>
          </a:p>
          <a:p>
            <a:pPr>
              <a:spcAft>
                <a:spcPts val="600"/>
              </a:spcAft>
            </a:pPr>
            <a:r>
              <a:rPr lang="en-GB" dirty="0"/>
              <a:t>It is 21x21 blocks 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C851A-8728-430D-AE90-6DE604057160}"/>
              </a:ext>
            </a:extLst>
          </p:cNvPr>
          <p:cNvSpPr txBox="1"/>
          <p:nvPr/>
        </p:nvSpPr>
        <p:spPr>
          <a:xfrm>
            <a:off x="-31747" y="4699645"/>
            <a:ext cx="2548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second picture is the Redstone to open the pools door</a:t>
            </a:r>
          </a:p>
        </p:txBody>
      </p:sp>
    </p:spTree>
    <p:extLst>
      <p:ext uri="{BB962C8B-B14F-4D97-AF65-F5344CB8AC3E}">
        <p14:creationId xmlns:p14="http://schemas.microsoft.com/office/powerpoint/2010/main" val="364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4912-278F-4FBE-BA7F-3DDEB7E5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9" r="-2" b="14779"/>
          <a:stretch/>
        </p:blipFill>
        <p:spPr>
          <a:xfrm>
            <a:off x="0" y="1913890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8B6B42-E214-4145-B2AD-39CEA3A52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45" r="-2" b="11254"/>
          <a:stretch/>
        </p:blipFill>
        <p:spPr>
          <a:xfrm>
            <a:off x="7247893" y="1913890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D34D5-3227-45C3-A989-C1A55E54E142}"/>
              </a:ext>
            </a:extLst>
          </p:cNvPr>
          <p:cNvSpPr txBox="1"/>
          <p:nvPr/>
        </p:nvSpPr>
        <p:spPr>
          <a:xfrm>
            <a:off x="4523015" y="685800"/>
            <a:ext cx="4245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day light sensor is set to night which means the slide door opens at night like the pool door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314E9C4-3CE5-479C-905B-5C06F262DB8B}"/>
              </a:ext>
            </a:extLst>
          </p:cNvPr>
          <p:cNvSpPr/>
          <p:nvPr/>
        </p:nvSpPr>
        <p:spPr>
          <a:xfrm>
            <a:off x="5210807" y="3429000"/>
            <a:ext cx="1747158" cy="1485900"/>
          </a:xfrm>
          <a:prstGeom prst="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7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C16C9-7F72-4F9E-B2A8-2B777274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19" y="0"/>
            <a:ext cx="87568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850A8C-BA15-494B-AA68-13C824A4E658}"/>
              </a:ext>
            </a:extLst>
          </p:cNvPr>
          <p:cNvSpPr txBox="1"/>
          <p:nvPr/>
        </p:nvSpPr>
        <p:spPr>
          <a:xfrm>
            <a:off x="8719457" y="0"/>
            <a:ext cx="238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my bed room</a:t>
            </a:r>
          </a:p>
          <a:p>
            <a:r>
              <a:rPr lang="en-GB" dirty="0"/>
              <a:t>It has a lime green bed , shulker boxes and a good view</a:t>
            </a:r>
          </a:p>
        </p:txBody>
      </p:sp>
    </p:spTree>
    <p:extLst>
      <p:ext uri="{BB962C8B-B14F-4D97-AF65-F5344CB8AC3E}">
        <p14:creationId xmlns:p14="http://schemas.microsoft.com/office/powerpoint/2010/main" val="33433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90171-777D-4E26-A634-19622DF31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986" y="-1"/>
            <a:ext cx="6229014" cy="4474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77205-113D-4286-B6EA-03D50B10EE85}"/>
              </a:ext>
            </a:extLst>
          </p:cNvPr>
          <p:cNvSpPr txBox="1"/>
          <p:nvPr/>
        </p:nvSpPr>
        <p:spPr>
          <a:xfrm>
            <a:off x="0" y="44740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my kitchen I have two furnaces , two crafting tables and eight barrels it also has two sinks and two chests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3F4DB-CA74-4EA2-A51B-CDC58C72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037C0464-ADEC-458C-9561-C453B0B91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68" r="1" b="2726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E4AD61C1-C909-44B3-868C-E137B472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6" b="16451"/>
          <a:stretch/>
        </p:blipFill>
        <p:spPr>
          <a:xfrm>
            <a:off x="6050279" y="321732"/>
            <a:ext cx="5728547" cy="6214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67F59-CC55-413C-BF74-391D26FD392D}"/>
              </a:ext>
            </a:extLst>
          </p:cNvPr>
          <p:cNvSpPr txBox="1"/>
          <p:nvPr/>
        </p:nvSpPr>
        <p:spPr>
          <a:xfrm>
            <a:off x="1159328" y="4931229"/>
            <a:ext cx="334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Click the picture</a:t>
            </a:r>
          </a:p>
        </p:txBody>
      </p:sp>
    </p:spTree>
    <p:extLst>
      <p:ext uri="{BB962C8B-B14F-4D97-AF65-F5344CB8AC3E}">
        <p14:creationId xmlns:p14="http://schemas.microsoft.com/office/powerpoint/2010/main" val="469639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108</Words>
  <Application>Microsoft Office PowerPoint</Application>
  <PresentationFormat>Widescreen</PresentationFormat>
  <Paragraphs>19</Paragraphs>
  <Slides>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Calibri</vt:lpstr>
      <vt:lpstr>Calibri Light</vt:lpstr>
      <vt:lpstr>Office Theme</vt:lpstr>
      <vt:lpstr>My treehouse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treehouse</dc:title>
  <dc:creator>Hazel</dc:creator>
  <cp:lastModifiedBy>Stuart Robinson</cp:lastModifiedBy>
  <cp:revision>4</cp:revision>
  <dcterms:created xsi:type="dcterms:W3CDTF">2020-06-19T13:47:55Z</dcterms:created>
  <dcterms:modified xsi:type="dcterms:W3CDTF">2020-06-19T15:22:34Z</dcterms:modified>
</cp:coreProperties>
</file>