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EF2674-482F-48AD-9146-00BFE8847CB0}" v="51" dt="2020-05-22T11:16:53.4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Cooper U1950913" userId="b7012940-6ed1-4c35-8f34-814b65e6ad13" providerId="ADAL" clId="{A1EF2674-482F-48AD-9146-00BFE8847CB0}"/>
    <pc:docChg chg="undo custSel mod addSld modSld">
      <pc:chgData name="H.Cooper U1950913" userId="b7012940-6ed1-4c35-8f34-814b65e6ad13" providerId="ADAL" clId="{A1EF2674-482F-48AD-9146-00BFE8847CB0}" dt="2020-05-22T11:29:09.085" v="3916" actId="20577"/>
      <pc:docMkLst>
        <pc:docMk/>
      </pc:docMkLst>
      <pc:sldChg chg="addSp delSp modSp mod setBg">
        <pc:chgData name="H.Cooper U1950913" userId="b7012940-6ed1-4c35-8f34-814b65e6ad13" providerId="ADAL" clId="{A1EF2674-482F-48AD-9146-00BFE8847CB0}" dt="2020-05-22T10:55:58.489" v="3468" actId="26606"/>
        <pc:sldMkLst>
          <pc:docMk/>
          <pc:sldMk cId="2130626829" sldId="256"/>
        </pc:sldMkLst>
        <pc:spChg chg="mod">
          <ac:chgData name="H.Cooper U1950913" userId="b7012940-6ed1-4c35-8f34-814b65e6ad13" providerId="ADAL" clId="{A1EF2674-482F-48AD-9146-00BFE8847CB0}" dt="2020-05-22T10:55:58.489" v="3468" actId="26606"/>
          <ac:spMkLst>
            <pc:docMk/>
            <pc:sldMk cId="2130626829" sldId="256"/>
            <ac:spMk id="2" creationId="{E974B43D-A21C-40FF-AC14-EB61CF62176C}"/>
          </ac:spMkLst>
        </pc:spChg>
        <pc:spChg chg="mod">
          <ac:chgData name="H.Cooper U1950913" userId="b7012940-6ed1-4c35-8f34-814b65e6ad13" providerId="ADAL" clId="{A1EF2674-482F-48AD-9146-00BFE8847CB0}" dt="2020-05-22T10:55:58.489" v="3468" actId="26606"/>
          <ac:spMkLst>
            <pc:docMk/>
            <pc:sldMk cId="2130626829" sldId="256"/>
            <ac:spMk id="3" creationId="{983F3CF3-3573-43E1-BFB9-6CCBA173EAC4}"/>
          </ac:spMkLst>
        </pc:spChg>
        <pc:spChg chg="del">
          <ac:chgData name="H.Cooper U1950913" userId="b7012940-6ed1-4c35-8f34-814b65e6ad13" providerId="ADAL" clId="{A1EF2674-482F-48AD-9146-00BFE8847CB0}" dt="2020-05-22T10:55:58.489" v="3468" actId="26606"/>
          <ac:spMkLst>
            <pc:docMk/>
            <pc:sldMk cId="2130626829" sldId="256"/>
            <ac:spMk id="9" creationId="{71B2258F-86CA-4D4D-8270-BC05FCDEBFB3}"/>
          </ac:spMkLst>
        </pc:spChg>
        <pc:spChg chg="add">
          <ac:chgData name="H.Cooper U1950913" userId="b7012940-6ed1-4c35-8f34-814b65e6ad13" providerId="ADAL" clId="{A1EF2674-482F-48AD-9146-00BFE8847CB0}" dt="2020-05-22T10:55:58.489" v="3468" actId="26606"/>
          <ac:spMkLst>
            <pc:docMk/>
            <pc:sldMk cId="2130626829" sldId="256"/>
            <ac:spMk id="14" creationId="{6F40FBDA-CEB1-40F0-9AB9-BD9C402D70FE}"/>
          </ac:spMkLst>
        </pc:spChg>
        <pc:spChg chg="add">
          <ac:chgData name="H.Cooper U1950913" userId="b7012940-6ed1-4c35-8f34-814b65e6ad13" providerId="ADAL" clId="{A1EF2674-482F-48AD-9146-00BFE8847CB0}" dt="2020-05-22T10:55:58.489" v="3468" actId="26606"/>
          <ac:spMkLst>
            <pc:docMk/>
            <pc:sldMk cId="2130626829" sldId="256"/>
            <ac:spMk id="16" creationId="{0344D4FE-ABEF-4230-9E4E-AD5782FC78AC}"/>
          </ac:spMkLst>
        </pc:spChg>
        <pc:spChg chg="add">
          <ac:chgData name="H.Cooper U1950913" userId="b7012940-6ed1-4c35-8f34-814b65e6ad13" providerId="ADAL" clId="{A1EF2674-482F-48AD-9146-00BFE8847CB0}" dt="2020-05-22T10:55:58.489" v="3468" actId="26606"/>
          <ac:spMkLst>
            <pc:docMk/>
            <pc:sldMk cId="2130626829" sldId="256"/>
            <ac:spMk id="18" creationId="{9325F979-D3F9-4926-81B7-7ACCB31A501B}"/>
          </ac:spMkLst>
        </pc:spChg>
        <pc:picChg chg="mod">
          <ac:chgData name="H.Cooper U1950913" userId="b7012940-6ed1-4c35-8f34-814b65e6ad13" providerId="ADAL" clId="{A1EF2674-482F-48AD-9146-00BFE8847CB0}" dt="2020-05-22T10:55:58.489" v="3468" actId="26606"/>
          <ac:picMkLst>
            <pc:docMk/>
            <pc:sldMk cId="2130626829" sldId="256"/>
            <ac:picMk id="4" creationId="{FAD2C86F-3130-4B6F-8F4A-C799F380C4F1}"/>
          </ac:picMkLst>
        </pc:picChg>
      </pc:sldChg>
      <pc:sldChg chg="addSp modSp mod setBg setClrOvrMap">
        <pc:chgData name="H.Cooper U1950913" userId="b7012940-6ed1-4c35-8f34-814b65e6ad13" providerId="ADAL" clId="{A1EF2674-482F-48AD-9146-00BFE8847CB0}" dt="2020-05-22T11:29:09.085" v="3916" actId="20577"/>
        <pc:sldMkLst>
          <pc:docMk/>
          <pc:sldMk cId="3668490478" sldId="257"/>
        </pc:sldMkLst>
        <pc:spChg chg="mod">
          <ac:chgData name="H.Cooper U1950913" userId="b7012940-6ed1-4c35-8f34-814b65e6ad13" providerId="ADAL" clId="{A1EF2674-482F-48AD-9146-00BFE8847CB0}" dt="2020-05-18T11:48:26.915" v="3" actId="26606"/>
          <ac:spMkLst>
            <pc:docMk/>
            <pc:sldMk cId="3668490478" sldId="257"/>
            <ac:spMk id="2" creationId="{978E0CB0-B2C7-4459-B2F4-EF8DE720B156}"/>
          </ac:spMkLst>
        </pc:spChg>
        <pc:spChg chg="mod">
          <ac:chgData name="H.Cooper U1950913" userId="b7012940-6ed1-4c35-8f34-814b65e6ad13" providerId="ADAL" clId="{A1EF2674-482F-48AD-9146-00BFE8847CB0}" dt="2020-05-22T11:29:09.085" v="3916" actId="20577"/>
          <ac:spMkLst>
            <pc:docMk/>
            <pc:sldMk cId="3668490478" sldId="257"/>
            <ac:spMk id="3" creationId="{77EC613B-CE34-4F0C-9297-FE6EC9752E47}"/>
          </ac:spMkLst>
        </pc:spChg>
        <pc:spChg chg="add">
          <ac:chgData name="H.Cooper U1950913" userId="b7012940-6ed1-4c35-8f34-814b65e6ad13" providerId="ADAL" clId="{A1EF2674-482F-48AD-9146-00BFE8847CB0}" dt="2020-05-18T11:48:26.915" v="3" actId="26606"/>
          <ac:spMkLst>
            <pc:docMk/>
            <pc:sldMk cId="3668490478" sldId="257"/>
            <ac:spMk id="11" creationId="{C99A8FB7-A79B-4BC9-9D56-B79587F6AA3E}"/>
          </ac:spMkLst>
        </pc:spChg>
        <pc:spChg chg="add">
          <ac:chgData name="H.Cooper U1950913" userId="b7012940-6ed1-4c35-8f34-814b65e6ad13" providerId="ADAL" clId="{A1EF2674-482F-48AD-9146-00BFE8847CB0}" dt="2020-05-18T11:48:26.915" v="3" actId="26606"/>
          <ac:spMkLst>
            <pc:docMk/>
            <pc:sldMk cId="3668490478" sldId="257"/>
            <ac:spMk id="13" creationId="{B23893E2-3349-46D7-A7AA-B9E447957FB1}"/>
          </ac:spMkLst>
        </pc:spChg>
        <pc:spChg chg="add">
          <ac:chgData name="H.Cooper U1950913" userId="b7012940-6ed1-4c35-8f34-814b65e6ad13" providerId="ADAL" clId="{A1EF2674-482F-48AD-9146-00BFE8847CB0}" dt="2020-05-18T11:48:26.915" v="3" actId="26606"/>
          <ac:spMkLst>
            <pc:docMk/>
            <pc:sldMk cId="3668490478" sldId="257"/>
            <ac:spMk id="15" creationId="{2B7592FE-10D1-4664-B623-353F47C8DF7F}"/>
          </ac:spMkLst>
        </pc:spChg>
        <pc:picChg chg="add mod">
          <ac:chgData name="H.Cooper U1950913" userId="b7012940-6ed1-4c35-8f34-814b65e6ad13" providerId="ADAL" clId="{A1EF2674-482F-48AD-9146-00BFE8847CB0}" dt="2020-05-18T11:48:26.915" v="3" actId="26606"/>
          <ac:picMkLst>
            <pc:docMk/>
            <pc:sldMk cId="3668490478" sldId="257"/>
            <ac:picMk id="4" creationId="{285F2246-0558-4102-BB11-E36E7058A94B}"/>
          </ac:picMkLst>
        </pc:picChg>
        <pc:picChg chg="add mod">
          <ac:chgData name="H.Cooper U1950913" userId="b7012940-6ed1-4c35-8f34-814b65e6ad13" providerId="ADAL" clId="{A1EF2674-482F-48AD-9146-00BFE8847CB0}" dt="2020-05-18T11:48:26.915" v="3" actId="26606"/>
          <ac:picMkLst>
            <pc:docMk/>
            <pc:sldMk cId="3668490478" sldId="257"/>
            <ac:picMk id="5" creationId="{5C5A455D-52EF-4AD9-8F8E-5A2BCBECB01D}"/>
          </ac:picMkLst>
        </pc:picChg>
        <pc:picChg chg="add mod">
          <ac:chgData name="H.Cooper U1950913" userId="b7012940-6ed1-4c35-8f34-814b65e6ad13" providerId="ADAL" clId="{A1EF2674-482F-48AD-9146-00BFE8847CB0}" dt="2020-05-18T11:48:26.915" v="3" actId="26606"/>
          <ac:picMkLst>
            <pc:docMk/>
            <pc:sldMk cId="3668490478" sldId="257"/>
            <ac:picMk id="6" creationId="{633FBDED-FC31-41A6-AB66-6BC71DD9AAF3}"/>
          </ac:picMkLst>
        </pc:picChg>
      </pc:sldChg>
      <pc:sldChg chg="addSp delSp modSp add mod setBg">
        <pc:chgData name="H.Cooper U1950913" userId="b7012940-6ed1-4c35-8f34-814b65e6ad13" providerId="ADAL" clId="{A1EF2674-482F-48AD-9146-00BFE8847CB0}" dt="2020-05-19T10:43:15.706" v="920" actId="20577"/>
        <pc:sldMkLst>
          <pc:docMk/>
          <pc:sldMk cId="1607359264" sldId="258"/>
        </pc:sldMkLst>
        <pc:spChg chg="mod">
          <ac:chgData name="H.Cooper U1950913" userId="b7012940-6ed1-4c35-8f34-814b65e6ad13" providerId="ADAL" clId="{A1EF2674-482F-48AD-9146-00BFE8847CB0}" dt="2020-05-18T12:21:45.015" v="412" actId="26606"/>
          <ac:spMkLst>
            <pc:docMk/>
            <pc:sldMk cId="1607359264" sldId="258"/>
            <ac:spMk id="2" creationId="{E6A69F7C-9DF2-4FE1-88C9-17A1F1F350AF}"/>
          </ac:spMkLst>
        </pc:spChg>
        <pc:spChg chg="mod">
          <ac:chgData name="H.Cooper U1950913" userId="b7012940-6ed1-4c35-8f34-814b65e6ad13" providerId="ADAL" clId="{A1EF2674-482F-48AD-9146-00BFE8847CB0}" dt="2020-05-19T10:43:15.706" v="920" actId="20577"/>
          <ac:spMkLst>
            <pc:docMk/>
            <pc:sldMk cId="1607359264" sldId="258"/>
            <ac:spMk id="3" creationId="{83988E1D-EC2E-4AE2-AC52-87AAEB637B62}"/>
          </ac:spMkLst>
        </pc:spChg>
        <pc:spChg chg="add">
          <ac:chgData name="H.Cooper U1950913" userId="b7012940-6ed1-4c35-8f34-814b65e6ad13" providerId="ADAL" clId="{A1EF2674-482F-48AD-9146-00BFE8847CB0}" dt="2020-05-18T12:21:45.015" v="412" actId="26606"/>
          <ac:spMkLst>
            <pc:docMk/>
            <pc:sldMk cId="1607359264" sldId="258"/>
            <ac:spMk id="13" creationId="{63F5877B-98C7-49DD-83AB-0F6F57CB6543}"/>
          </ac:spMkLst>
        </pc:spChg>
        <pc:spChg chg="add">
          <ac:chgData name="H.Cooper U1950913" userId="b7012940-6ed1-4c35-8f34-814b65e6ad13" providerId="ADAL" clId="{A1EF2674-482F-48AD-9146-00BFE8847CB0}" dt="2020-05-18T12:21:45.015" v="412" actId="26606"/>
          <ac:spMkLst>
            <pc:docMk/>
            <pc:sldMk cId="1607359264" sldId="258"/>
            <ac:spMk id="15" creationId="{4EA91930-66BC-4C41-B4F5-C31EB216F64B}"/>
          </ac:spMkLst>
        </pc:spChg>
        <pc:spChg chg="add">
          <ac:chgData name="H.Cooper U1950913" userId="b7012940-6ed1-4c35-8f34-814b65e6ad13" providerId="ADAL" clId="{A1EF2674-482F-48AD-9146-00BFE8847CB0}" dt="2020-05-18T12:21:45.015" v="412" actId="26606"/>
          <ac:spMkLst>
            <pc:docMk/>
            <pc:sldMk cId="1607359264" sldId="258"/>
            <ac:spMk id="17" creationId="{6313CF8F-B436-401E-9575-DE0F8E8B5B17}"/>
          </ac:spMkLst>
        </pc:spChg>
        <pc:spChg chg="add">
          <ac:chgData name="H.Cooper U1950913" userId="b7012940-6ed1-4c35-8f34-814b65e6ad13" providerId="ADAL" clId="{A1EF2674-482F-48AD-9146-00BFE8847CB0}" dt="2020-05-18T12:21:45.015" v="412" actId="26606"/>
          <ac:spMkLst>
            <pc:docMk/>
            <pc:sldMk cId="1607359264" sldId="258"/>
            <ac:spMk id="19" creationId="{2A38CFE9-C30A-4551-ACCB-D5808FBC39CD}"/>
          </ac:spMkLst>
        </pc:spChg>
        <pc:spChg chg="add">
          <ac:chgData name="H.Cooper U1950913" userId="b7012940-6ed1-4c35-8f34-814b65e6ad13" providerId="ADAL" clId="{A1EF2674-482F-48AD-9146-00BFE8847CB0}" dt="2020-05-18T12:21:45.015" v="412" actId="26606"/>
          <ac:spMkLst>
            <pc:docMk/>
            <pc:sldMk cId="1607359264" sldId="258"/>
            <ac:spMk id="21" creationId="{67EF550F-47CE-4FB2-9DAC-12AD835C833D}"/>
          </ac:spMkLst>
        </pc:spChg>
        <pc:picChg chg="add del mod">
          <ac:chgData name="H.Cooper U1950913" userId="b7012940-6ed1-4c35-8f34-814b65e6ad13" providerId="ADAL" clId="{A1EF2674-482F-48AD-9146-00BFE8847CB0}" dt="2020-05-18T12:21:35.395" v="409"/>
          <ac:picMkLst>
            <pc:docMk/>
            <pc:sldMk cId="1607359264" sldId="258"/>
            <ac:picMk id="4" creationId="{6303BCBA-DB36-4AA5-9B2A-79572C6822BC}"/>
          </ac:picMkLst>
        </pc:picChg>
        <pc:picChg chg="add del mod">
          <ac:chgData name="H.Cooper U1950913" userId="b7012940-6ed1-4c35-8f34-814b65e6ad13" providerId="ADAL" clId="{A1EF2674-482F-48AD-9146-00BFE8847CB0}" dt="2020-05-18T12:20:59.109" v="404"/>
          <ac:picMkLst>
            <pc:docMk/>
            <pc:sldMk cId="1607359264" sldId="258"/>
            <ac:picMk id="5" creationId="{F2B6A4F0-F231-4D69-9DA0-157D0CAD6680}"/>
          </ac:picMkLst>
        </pc:picChg>
        <pc:picChg chg="add del">
          <ac:chgData name="H.Cooper U1950913" userId="b7012940-6ed1-4c35-8f34-814b65e6ad13" providerId="ADAL" clId="{A1EF2674-482F-48AD-9146-00BFE8847CB0}" dt="2020-05-18T11:54:07.030" v="35"/>
          <ac:picMkLst>
            <pc:docMk/>
            <pc:sldMk cId="1607359264" sldId="258"/>
            <ac:picMk id="6" creationId="{3FB2EB8C-3AB9-45A8-AAFD-ACA9BCF40ACF}"/>
          </ac:picMkLst>
        </pc:picChg>
        <pc:picChg chg="add mod ord">
          <ac:chgData name="H.Cooper U1950913" userId="b7012940-6ed1-4c35-8f34-814b65e6ad13" providerId="ADAL" clId="{A1EF2674-482F-48AD-9146-00BFE8847CB0}" dt="2020-05-18T12:21:45.015" v="412" actId="26606"/>
          <ac:picMkLst>
            <pc:docMk/>
            <pc:sldMk cId="1607359264" sldId="258"/>
            <ac:picMk id="7" creationId="{57EAC152-9986-4529-B7F7-C9BD07918B24}"/>
          </ac:picMkLst>
        </pc:picChg>
        <pc:picChg chg="add mod ord">
          <ac:chgData name="H.Cooper U1950913" userId="b7012940-6ed1-4c35-8f34-814b65e6ad13" providerId="ADAL" clId="{A1EF2674-482F-48AD-9146-00BFE8847CB0}" dt="2020-05-18T12:21:45.015" v="412" actId="26606"/>
          <ac:picMkLst>
            <pc:docMk/>
            <pc:sldMk cId="1607359264" sldId="258"/>
            <ac:picMk id="8" creationId="{549F5341-F0A6-41DD-9D0F-9D6A641E3EC2}"/>
          </ac:picMkLst>
        </pc:picChg>
      </pc:sldChg>
      <pc:sldChg chg="addSp delSp modSp add mod setBg">
        <pc:chgData name="H.Cooper U1950913" userId="b7012940-6ed1-4c35-8f34-814b65e6ad13" providerId="ADAL" clId="{A1EF2674-482F-48AD-9146-00BFE8847CB0}" dt="2020-05-19T10:43:46.253" v="924" actId="26606"/>
        <pc:sldMkLst>
          <pc:docMk/>
          <pc:sldMk cId="651516284" sldId="259"/>
        </pc:sldMkLst>
        <pc:spChg chg="mod">
          <ac:chgData name="H.Cooper U1950913" userId="b7012940-6ed1-4c35-8f34-814b65e6ad13" providerId="ADAL" clId="{A1EF2674-482F-48AD-9146-00BFE8847CB0}" dt="2020-05-19T10:43:46.253" v="924" actId="26606"/>
          <ac:spMkLst>
            <pc:docMk/>
            <pc:sldMk cId="651516284" sldId="259"/>
            <ac:spMk id="2" creationId="{532EF754-4057-43F3-BFEB-89E7CA0866AD}"/>
          </ac:spMkLst>
        </pc:spChg>
        <pc:spChg chg="mod">
          <ac:chgData name="H.Cooper U1950913" userId="b7012940-6ed1-4c35-8f34-814b65e6ad13" providerId="ADAL" clId="{A1EF2674-482F-48AD-9146-00BFE8847CB0}" dt="2020-05-19T10:43:46.253" v="924" actId="26606"/>
          <ac:spMkLst>
            <pc:docMk/>
            <pc:sldMk cId="651516284" sldId="259"/>
            <ac:spMk id="3" creationId="{6C7566AD-3093-4829-BD86-9C4376ADB9F5}"/>
          </ac:spMkLst>
        </pc:spChg>
        <pc:spChg chg="add">
          <ac:chgData name="H.Cooper U1950913" userId="b7012940-6ed1-4c35-8f34-814b65e6ad13" providerId="ADAL" clId="{A1EF2674-482F-48AD-9146-00BFE8847CB0}" dt="2020-05-19T10:43:46.253" v="924" actId="26606"/>
          <ac:spMkLst>
            <pc:docMk/>
            <pc:sldMk cId="651516284" sldId="259"/>
            <ac:spMk id="12" creationId="{E862BE82-D00D-42C1-BF16-93AA37870C32}"/>
          </ac:spMkLst>
        </pc:spChg>
        <pc:spChg chg="add">
          <ac:chgData name="H.Cooper U1950913" userId="b7012940-6ed1-4c35-8f34-814b65e6ad13" providerId="ADAL" clId="{A1EF2674-482F-48AD-9146-00BFE8847CB0}" dt="2020-05-19T10:43:46.253" v="924" actId="26606"/>
          <ac:spMkLst>
            <pc:docMk/>
            <pc:sldMk cId="651516284" sldId="259"/>
            <ac:spMk id="14" creationId="{F6D92C2D-1D3D-4974-918C-06579FB354A9}"/>
          </ac:spMkLst>
        </pc:spChg>
        <pc:picChg chg="add del">
          <ac:chgData name="H.Cooper U1950913" userId="b7012940-6ed1-4c35-8f34-814b65e6ad13" providerId="ADAL" clId="{A1EF2674-482F-48AD-9146-00BFE8847CB0}" dt="2020-05-18T12:21:51.312" v="414"/>
          <ac:picMkLst>
            <pc:docMk/>
            <pc:sldMk cId="651516284" sldId="259"/>
            <ac:picMk id="4" creationId="{8AFF00B3-C4D3-4176-B3EA-1AB95866750B}"/>
          </ac:picMkLst>
        </pc:picChg>
        <pc:picChg chg="add del">
          <ac:chgData name="H.Cooper U1950913" userId="b7012940-6ed1-4c35-8f34-814b65e6ad13" providerId="ADAL" clId="{A1EF2674-482F-48AD-9146-00BFE8847CB0}" dt="2020-05-18T12:21:49.373" v="413"/>
          <ac:picMkLst>
            <pc:docMk/>
            <pc:sldMk cId="651516284" sldId="259"/>
            <ac:picMk id="5" creationId="{9405BF64-2616-4C98-84BF-13C66B515598}"/>
          </ac:picMkLst>
        </pc:picChg>
        <pc:picChg chg="add del">
          <ac:chgData name="H.Cooper U1950913" userId="b7012940-6ed1-4c35-8f34-814b65e6ad13" providerId="ADAL" clId="{A1EF2674-482F-48AD-9146-00BFE8847CB0}" dt="2020-05-19T10:33:00.276" v="499"/>
          <ac:picMkLst>
            <pc:docMk/>
            <pc:sldMk cId="651516284" sldId="259"/>
            <ac:picMk id="6" creationId="{12BBF051-47A0-479E-98EB-1F9ADAAD8D25}"/>
          </ac:picMkLst>
        </pc:picChg>
        <pc:picChg chg="add mod ord">
          <ac:chgData name="H.Cooper U1950913" userId="b7012940-6ed1-4c35-8f34-814b65e6ad13" providerId="ADAL" clId="{A1EF2674-482F-48AD-9146-00BFE8847CB0}" dt="2020-05-19T10:43:46.253" v="924" actId="26606"/>
          <ac:picMkLst>
            <pc:docMk/>
            <pc:sldMk cId="651516284" sldId="259"/>
            <ac:picMk id="7" creationId="{F7E556D4-DD4F-4675-BB28-7009AA8912EA}"/>
          </ac:picMkLst>
        </pc:picChg>
      </pc:sldChg>
      <pc:sldChg chg="addSp delSp modSp add mod setBg">
        <pc:chgData name="H.Cooper U1950913" userId="b7012940-6ed1-4c35-8f34-814b65e6ad13" providerId="ADAL" clId="{A1EF2674-482F-48AD-9146-00BFE8847CB0}" dt="2020-05-20T10:31:11.629" v="1281" actId="20577"/>
        <pc:sldMkLst>
          <pc:docMk/>
          <pc:sldMk cId="4108682703" sldId="260"/>
        </pc:sldMkLst>
        <pc:spChg chg="mod">
          <ac:chgData name="H.Cooper U1950913" userId="b7012940-6ed1-4c35-8f34-814b65e6ad13" providerId="ADAL" clId="{A1EF2674-482F-48AD-9146-00BFE8847CB0}" dt="2020-05-19T10:51:46.002" v="1248" actId="26606"/>
          <ac:spMkLst>
            <pc:docMk/>
            <pc:sldMk cId="4108682703" sldId="260"/>
            <ac:spMk id="2" creationId="{F986E0F6-6414-4D7D-B874-636C0C05A372}"/>
          </ac:spMkLst>
        </pc:spChg>
        <pc:spChg chg="mod">
          <ac:chgData name="H.Cooper U1950913" userId="b7012940-6ed1-4c35-8f34-814b65e6ad13" providerId="ADAL" clId="{A1EF2674-482F-48AD-9146-00BFE8847CB0}" dt="2020-05-20T10:31:11.629" v="1281" actId="20577"/>
          <ac:spMkLst>
            <pc:docMk/>
            <pc:sldMk cId="4108682703" sldId="260"/>
            <ac:spMk id="3" creationId="{85A05DDC-F0A6-4AD3-9216-84E2DB32655C}"/>
          </ac:spMkLst>
        </pc:spChg>
        <pc:spChg chg="add">
          <ac:chgData name="H.Cooper U1950913" userId="b7012940-6ed1-4c35-8f34-814b65e6ad13" providerId="ADAL" clId="{A1EF2674-482F-48AD-9146-00BFE8847CB0}" dt="2020-05-19T10:51:46.002" v="1248" actId="26606"/>
          <ac:spMkLst>
            <pc:docMk/>
            <pc:sldMk cId="4108682703" sldId="260"/>
            <ac:spMk id="9" creationId="{3CD9DF72-87A3-404E-A828-84CBF11A8303}"/>
          </ac:spMkLst>
        </pc:spChg>
        <pc:picChg chg="add mod ord">
          <ac:chgData name="H.Cooper U1950913" userId="b7012940-6ed1-4c35-8f34-814b65e6ad13" providerId="ADAL" clId="{A1EF2674-482F-48AD-9146-00BFE8847CB0}" dt="2020-05-19T10:51:46.002" v="1248" actId="26606"/>
          <ac:picMkLst>
            <pc:docMk/>
            <pc:sldMk cId="4108682703" sldId="260"/>
            <ac:picMk id="4" creationId="{85E36992-2B2B-4C30-9AC3-FD9FE4B5556B}"/>
          </ac:picMkLst>
        </pc:picChg>
        <pc:picChg chg="add del mod">
          <ac:chgData name="H.Cooper U1950913" userId="b7012940-6ed1-4c35-8f34-814b65e6ad13" providerId="ADAL" clId="{A1EF2674-482F-48AD-9146-00BFE8847CB0}" dt="2020-05-19T10:47:15.254" v="943"/>
          <ac:picMkLst>
            <pc:docMk/>
            <pc:sldMk cId="4108682703" sldId="260"/>
            <ac:picMk id="5" creationId="{24DF6090-5FFC-4F17-AC6A-27778B741716}"/>
          </ac:picMkLst>
        </pc:picChg>
        <pc:cxnChg chg="add">
          <ac:chgData name="H.Cooper U1950913" userId="b7012940-6ed1-4c35-8f34-814b65e6ad13" providerId="ADAL" clId="{A1EF2674-482F-48AD-9146-00BFE8847CB0}" dt="2020-05-19T10:51:46.002" v="1248" actId="26606"/>
          <ac:cxnSpMkLst>
            <pc:docMk/>
            <pc:sldMk cId="4108682703" sldId="260"/>
            <ac:cxnSpMk id="11" creationId="{20E3A342-4D61-4E3F-AF90-1AB42AEB96CC}"/>
          </ac:cxnSpMkLst>
        </pc:cxnChg>
      </pc:sldChg>
      <pc:sldChg chg="addSp modSp add mod setBg">
        <pc:chgData name="H.Cooper U1950913" userId="b7012940-6ed1-4c35-8f34-814b65e6ad13" providerId="ADAL" clId="{A1EF2674-482F-48AD-9146-00BFE8847CB0}" dt="2020-05-20T10:36:14.454" v="1512" actId="26606"/>
        <pc:sldMkLst>
          <pc:docMk/>
          <pc:sldMk cId="1346643425" sldId="261"/>
        </pc:sldMkLst>
        <pc:spChg chg="mod">
          <ac:chgData name="H.Cooper U1950913" userId="b7012940-6ed1-4c35-8f34-814b65e6ad13" providerId="ADAL" clId="{A1EF2674-482F-48AD-9146-00BFE8847CB0}" dt="2020-05-20T10:36:14.454" v="1512" actId="26606"/>
          <ac:spMkLst>
            <pc:docMk/>
            <pc:sldMk cId="1346643425" sldId="261"/>
            <ac:spMk id="2" creationId="{C03B7EF3-7205-476A-8550-BD6DB7DA26DD}"/>
          </ac:spMkLst>
        </pc:spChg>
        <pc:spChg chg="mod">
          <ac:chgData name="H.Cooper U1950913" userId="b7012940-6ed1-4c35-8f34-814b65e6ad13" providerId="ADAL" clId="{A1EF2674-482F-48AD-9146-00BFE8847CB0}" dt="2020-05-20T10:36:14.454" v="1512" actId="26606"/>
          <ac:spMkLst>
            <pc:docMk/>
            <pc:sldMk cId="1346643425" sldId="261"/>
            <ac:spMk id="3" creationId="{6762013D-E842-4AA6-ADF1-06C7A40F06F7}"/>
          </ac:spMkLst>
        </pc:spChg>
        <pc:spChg chg="add">
          <ac:chgData name="H.Cooper U1950913" userId="b7012940-6ed1-4c35-8f34-814b65e6ad13" providerId="ADAL" clId="{A1EF2674-482F-48AD-9146-00BFE8847CB0}" dt="2020-05-20T10:36:14.454" v="1512" actId="26606"/>
          <ac:spMkLst>
            <pc:docMk/>
            <pc:sldMk cId="1346643425" sldId="261"/>
            <ac:spMk id="9" creationId="{3CD9DF72-87A3-404E-A828-84CBF11A8303}"/>
          </ac:spMkLst>
        </pc:spChg>
        <pc:picChg chg="add mod ord">
          <ac:chgData name="H.Cooper U1950913" userId="b7012940-6ed1-4c35-8f34-814b65e6ad13" providerId="ADAL" clId="{A1EF2674-482F-48AD-9146-00BFE8847CB0}" dt="2020-05-20T10:36:14.454" v="1512" actId="26606"/>
          <ac:picMkLst>
            <pc:docMk/>
            <pc:sldMk cId="1346643425" sldId="261"/>
            <ac:picMk id="4" creationId="{3C88A343-78B8-4548-BA0C-1D3F17CA4C2A}"/>
          </ac:picMkLst>
        </pc:picChg>
        <pc:cxnChg chg="add">
          <ac:chgData name="H.Cooper U1950913" userId="b7012940-6ed1-4c35-8f34-814b65e6ad13" providerId="ADAL" clId="{A1EF2674-482F-48AD-9146-00BFE8847CB0}" dt="2020-05-20T10:36:14.454" v="1512" actId="26606"/>
          <ac:cxnSpMkLst>
            <pc:docMk/>
            <pc:sldMk cId="1346643425" sldId="261"/>
            <ac:cxnSpMk id="11" creationId="{20E3A342-4D61-4E3F-AF90-1AB42AEB96CC}"/>
          </ac:cxnSpMkLst>
        </pc:cxnChg>
      </pc:sldChg>
      <pc:sldChg chg="addSp modSp add mod setBg">
        <pc:chgData name="H.Cooper U1950913" userId="b7012940-6ed1-4c35-8f34-814b65e6ad13" providerId="ADAL" clId="{A1EF2674-482F-48AD-9146-00BFE8847CB0}" dt="2020-05-22T11:25:40.485" v="3912" actId="20577"/>
        <pc:sldMkLst>
          <pc:docMk/>
          <pc:sldMk cId="3197966556" sldId="262"/>
        </pc:sldMkLst>
        <pc:spChg chg="mod">
          <ac:chgData name="H.Cooper U1950913" userId="b7012940-6ed1-4c35-8f34-814b65e6ad13" providerId="ADAL" clId="{A1EF2674-482F-48AD-9146-00BFE8847CB0}" dt="2020-05-20T10:45:43.570" v="1937" actId="26606"/>
          <ac:spMkLst>
            <pc:docMk/>
            <pc:sldMk cId="3197966556" sldId="262"/>
            <ac:spMk id="2" creationId="{BB6134E6-2179-4677-A98A-A5796E727919}"/>
          </ac:spMkLst>
        </pc:spChg>
        <pc:spChg chg="mod ord">
          <ac:chgData name="H.Cooper U1950913" userId="b7012940-6ed1-4c35-8f34-814b65e6ad13" providerId="ADAL" clId="{A1EF2674-482F-48AD-9146-00BFE8847CB0}" dt="2020-05-22T11:25:40.485" v="3912" actId="20577"/>
          <ac:spMkLst>
            <pc:docMk/>
            <pc:sldMk cId="3197966556" sldId="262"/>
            <ac:spMk id="3" creationId="{78A62117-1BB5-479B-8E56-FE77EEA50594}"/>
          </ac:spMkLst>
        </pc:spChg>
        <pc:spChg chg="add">
          <ac:chgData name="H.Cooper U1950913" userId="b7012940-6ed1-4c35-8f34-814b65e6ad13" providerId="ADAL" clId="{A1EF2674-482F-48AD-9146-00BFE8847CB0}" dt="2020-05-20T10:45:43.570" v="1937" actId="26606"/>
          <ac:spMkLst>
            <pc:docMk/>
            <pc:sldMk cId="3197966556" sldId="262"/>
            <ac:spMk id="9" creationId="{4038CB10-1F5C-4D54-9DF7-12586DE5B007}"/>
          </ac:spMkLst>
        </pc:spChg>
        <pc:spChg chg="add">
          <ac:chgData name="H.Cooper U1950913" userId="b7012940-6ed1-4c35-8f34-814b65e6ad13" providerId="ADAL" clId="{A1EF2674-482F-48AD-9146-00BFE8847CB0}" dt="2020-05-20T10:45:43.570" v="1937" actId="26606"/>
          <ac:spMkLst>
            <pc:docMk/>
            <pc:sldMk cId="3197966556" sldId="262"/>
            <ac:spMk id="11" creationId="{73ED6512-6858-4552-B699-9A97FE9A4EA2}"/>
          </ac:spMkLst>
        </pc:spChg>
        <pc:picChg chg="add mod">
          <ac:chgData name="H.Cooper U1950913" userId="b7012940-6ed1-4c35-8f34-814b65e6ad13" providerId="ADAL" clId="{A1EF2674-482F-48AD-9146-00BFE8847CB0}" dt="2020-05-20T10:45:43.570" v="1937" actId="26606"/>
          <ac:picMkLst>
            <pc:docMk/>
            <pc:sldMk cId="3197966556" sldId="262"/>
            <ac:picMk id="4" creationId="{63F6BFF0-F9D0-474B-90D0-1B840500C8C2}"/>
          </ac:picMkLst>
        </pc:picChg>
      </pc:sldChg>
      <pc:sldChg chg="addSp delSp modSp add mod setBg">
        <pc:chgData name="H.Cooper U1950913" userId="b7012940-6ed1-4c35-8f34-814b65e6ad13" providerId="ADAL" clId="{A1EF2674-482F-48AD-9146-00BFE8847CB0}" dt="2020-05-20T10:58:46.320" v="2318" actId="1035"/>
        <pc:sldMkLst>
          <pc:docMk/>
          <pc:sldMk cId="3465190965" sldId="263"/>
        </pc:sldMkLst>
        <pc:spChg chg="del">
          <ac:chgData name="H.Cooper U1950913" userId="b7012940-6ed1-4c35-8f34-814b65e6ad13" providerId="ADAL" clId="{A1EF2674-482F-48AD-9146-00BFE8847CB0}" dt="2020-05-20T10:45:56.248" v="1938"/>
          <ac:spMkLst>
            <pc:docMk/>
            <pc:sldMk cId="3465190965" sldId="263"/>
            <ac:spMk id="2" creationId="{6A2E891C-9210-478E-8B84-5FF17A42F720}"/>
          </ac:spMkLst>
        </pc:spChg>
        <pc:spChg chg="mod ord">
          <ac:chgData name="H.Cooper U1950913" userId="b7012940-6ed1-4c35-8f34-814b65e6ad13" providerId="ADAL" clId="{A1EF2674-482F-48AD-9146-00BFE8847CB0}" dt="2020-05-20T10:56:48.801" v="2316" actId="5793"/>
          <ac:spMkLst>
            <pc:docMk/>
            <pc:sldMk cId="3465190965" sldId="263"/>
            <ac:spMk id="3" creationId="{67D48F38-9D2D-47BD-9DEA-DE9CAE4678A0}"/>
          </ac:spMkLst>
        </pc:spChg>
        <pc:spChg chg="add mod">
          <ac:chgData name="H.Cooper U1950913" userId="b7012940-6ed1-4c35-8f34-814b65e6ad13" providerId="ADAL" clId="{A1EF2674-482F-48AD-9146-00BFE8847CB0}" dt="2020-05-20T10:56:44.053" v="2315" actId="26606"/>
          <ac:spMkLst>
            <pc:docMk/>
            <pc:sldMk cId="3465190965" sldId="263"/>
            <ac:spMk id="5" creationId="{245DA346-9EAC-4D78-B5B8-ABE341917E35}"/>
          </ac:spMkLst>
        </pc:spChg>
        <pc:spChg chg="add del">
          <ac:chgData name="H.Cooper U1950913" userId="b7012940-6ed1-4c35-8f34-814b65e6ad13" providerId="ADAL" clId="{A1EF2674-482F-48AD-9146-00BFE8847CB0}" dt="2020-05-20T10:55:53.023" v="2295" actId="26606"/>
          <ac:spMkLst>
            <pc:docMk/>
            <pc:sldMk cId="3465190965" sldId="263"/>
            <ac:spMk id="9" creationId="{3CD9DF72-87A3-404E-A828-84CBF11A8303}"/>
          </ac:spMkLst>
        </pc:spChg>
        <pc:spChg chg="add del">
          <ac:chgData name="H.Cooper U1950913" userId="b7012940-6ed1-4c35-8f34-814b65e6ad13" providerId="ADAL" clId="{A1EF2674-482F-48AD-9146-00BFE8847CB0}" dt="2020-05-20T10:56:44.053" v="2315" actId="26606"/>
          <ac:spMkLst>
            <pc:docMk/>
            <pc:sldMk cId="3465190965" sldId="263"/>
            <ac:spMk id="10" creationId="{3CD9DF72-87A3-404E-A828-84CBF11A8303}"/>
          </ac:spMkLst>
        </pc:spChg>
        <pc:spChg chg="add">
          <ac:chgData name="H.Cooper U1950913" userId="b7012940-6ed1-4c35-8f34-814b65e6ad13" providerId="ADAL" clId="{A1EF2674-482F-48AD-9146-00BFE8847CB0}" dt="2020-05-20T10:56:44.053" v="2315" actId="26606"/>
          <ac:spMkLst>
            <pc:docMk/>
            <pc:sldMk cId="3465190965" sldId="263"/>
            <ac:spMk id="17" creationId="{E862BE82-D00D-42C1-BF16-93AA37870C32}"/>
          </ac:spMkLst>
        </pc:spChg>
        <pc:spChg chg="add">
          <ac:chgData name="H.Cooper U1950913" userId="b7012940-6ed1-4c35-8f34-814b65e6ad13" providerId="ADAL" clId="{A1EF2674-482F-48AD-9146-00BFE8847CB0}" dt="2020-05-20T10:56:44.053" v="2315" actId="26606"/>
          <ac:spMkLst>
            <pc:docMk/>
            <pc:sldMk cId="3465190965" sldId="263"/>
            <ac:spMk id="19" creationId="{F6D92C2D-1D3D-4974-918C-06579FB354A9}"/>
          </ac:spMkLst>
        </pc:spChg>
        <pc:picChg chg="add mod">
          <ac:chgData name="H.Cooper U1950913" userId="b7012940-6ed1-4c35-8f34-814b65e6ad13" providerId="ADAL" clId="{A1EF2674-482F-48AD-9146-00BFE8847CB0}" dt="2020-05-20T10:58:46.320" v="2318" actId="1035"/>
          <ac:picMkLst>
            <pc:docMk/>
            <pc:sldMk cId="3465190965" sldId="263"/>
            <ac:picMk id="4" creationId="{FEFEE445-C2E6-4B4C-AC37-66106515CEBD}"/>
          </ac:picMkLst>
        </pc:picChg>
        <pc:cxnChg chg="add del">
          <ac:chgData name="H.Cooper U1950913" userId="b7012940-6ed1-4c35-8f34-814b65e6ad13" providerId="ADAL" clId="{A1EF2674-482F-48AD-9146-00BFE8847CB0}" dt="2020-05-20T10:55:53.023" v="2295" actId="26606"/>
          <ac:cxnSpMkLst>
            <pc:docMk/>
            <pc:sldMk cId="3465190965" sldId="263"/>
            <ac:cxnSpMk id="11" creationId="{20E3A342-4D61-4E3F-AF90-1AB42AEB96CC}"/>
          </ac:cxnSpMkLst>
        </pc:cxnChg>
        <pc:cxnChg chg="add del">
          <ac:chgData name="H.Cooper U1950913" userId="b7012940-6ed1-4c35-8f34-814b65e6ad13" providerId="ADAL" clId="{A1EF2674-482F-48AD-9146-00BFE8847CB0}" dt="2020-05-20T10:56:44.053" v="2315" actId="26606"/>
          <ac:cxnSpMkLst>
            <pc:docMk/>
            <pc:sldMk cId="3465190965" sldId="263"/>
            <ac:cxnSpMk id="12" creationId="{20E3A342-4D61-4E3F-AF90-1AB42AEB96CC}"/>
          </ac:cxnSpMkLst>
        </pc:cxnChg>
      </pc:sldChg>
      <pc:sldChg chg="addSp modSp add mod setBg">
        <pc:chgData name="H.Cooper U1950913" userId="b7012940-6ed1-4c35-8f34-814b65e6ad13" providerId="ADAL" clId="{A1EF2674-482F-48AD-9146-00BFE8847CB0}" dt="2020-05-20T11:09:10.945" v="2581" actId="20577"/>
        <pc:sldMkLst>
          <pc:docMk/>
          <pc:sldMk cId="3921804777" sldId="264"/>
        </pc:sldMkLst>
        <pc:spChg chg="mod">
          <ac:chgData name="H.Cooper U1950913" userId="b7012940-6ed1-4c35-8f34-814b65e6ad13" providerId="ADAL" clId="{A1EF2674-482F-48AD-9146-00BFE8847CB0}" dt="2020-05-20T11:06:22.559" v="2508" actId="26606"/>
          <ac:spMkLst>
            <pc:docMk/>
            <pc:sldMk cId="3921804777" sldId="264"/>
            <ac:spMk id="2" creationId="{77D96239-FBEC-485C-A31F-6E996B1694F4}"/>
          </ac:spMkLst>
        </pc:spChg>
        <pc:spChg chg="mod">
          <ac:chgData name="H.Cooper U1950913" userId="b7012940-6ed1-4c35-8f34-814b65e6ad13" providerId="ADAL" clId="{A1EF2674-482F-48AD-9146-00BFE8847CB0}" dt="2020-05-20T11:09:10.945" v="2581" actId="20577"/>
          <ac:spMkLst>
            <pc:docMk/>
            <pc:sldMk cId="3921804777" sldId="264"/>
            <ac:spMk id="3" creationId="{9E1FC187-3963-4CE5-87EC-BFCDA7E8AD21}"/>
          </ac:spMkLst>
        </pc:spChg>
        <pc:spChg chg="add">
          <ac:chgData name="H.Cooper U1950913" userId="b7012940-6ed1-4c35-8f34-814b65e6ad13" providerId="ADAL" clId="{A1EF2674-482F-48AD-9146-00BFE8847CB0}" dt="2020-05-20T11:06:22.559" v="2508" actId="26606"/>
          <ac:spMkLst>
            <pc:docMk/>
            <pc:sldMk cId="3921804777" sldId="264"/>
            <ac:spMk id="9" creationId="{F4C0B10B-D2C4-4A54-AFAD-3D27DF88BB37}"/>
          </ac:spMkLst>
        </pc:spChg>
        <pc:grpChg chg="add">
          <ac:chgData name="H.Cooper U1950913" userId="b7012940-6ed1-4c35-8f34-814b65e6ad13" providerId="ADAL" clId="{A1EF2674-482F-48AD-9146-00BFE8847CB0}" dt="2020-05-20T11:06:22.559" v="2508" actId="26606"/>
          <ac:grpSpMkLst>
            <pc:docMk/>
            <pc:sldMk cId="3921804777" sldId="264"/>
            <ac:grpSpMk id="11" creationId="{B6BADB90-C74B-40D6-86DC-503F65FCE8DC}"/>
          </ac:grpSpMkLst>
        </pc:grpChg>
        <pc:picChg chg="add mod">
          <ac:chgData name="H.Cooper U1950913" userId="b7012940-6ed1-4c35-8f34-814b65e6ad13" providerId="ADAL" clId="{A1EF2674-482F-48AD-9146-00BFE8847CB0}" dt="2020-05-20T11:06:22.559" v="2508" actId="26606"/>
          <ac:picMkLst>
            <pc:docMk/>
            <pc:sldMk cId="3921804777" sldId="264"/>
            <ac:picMk id="4" creationId="{945E174A-ECDA-4115-8125-383E2B40471F}"/>
          </ac:picMkLst>
        </pc:picChg>
      </pc:sldChg>
      <pc:sldChg chg="addSp delSp modSp add mod setBg">
        <pc:chgData name="H.Cooper U1950913" userId="b7012940-6ed1-4c35-8f34-814b65e6ad13" providerId="ADAL" clId="{A1EF2674-482F-48AD-9146-00BFE8847CB0}" dt="2020-05-21T10:43:59.155" v="2799" actId="26606"/>
        <pc:sldMkLst>
          <pc:docMk/>
          <pc:sldMk cId="1649198166" sldId="265"/>
        </pc:sldMkLst>
        <pc:spChg chg="mod">
          <ac:chgData name="H.Cooper U1950913" userId="b7012940-6ed1-4c35-8f34-814b65e6ad13" providerId="ADAL" clId="{A1EF2674-482F-48AD-9146-00BFE8847CB0}" dt="2020-05-20T11:14:24.880" v="2722" actId="26606"/>
          <ac:spMkLst>
            <pc:docMk/>
            <pc:sldMk cId="1649198166" sldId="265"/>
            <ac:spMk id="2" creationId="{F8044F48-15D0-464E-89B3-7CAB53AC7DE8}"/>
          </ac:spMkLst>
        </pc:spChg>
        <pc:spChg chg="mod ord">
          <ac:chgData name="H.Cooper U1950913" userId="b7012940-6ed1-4c35-8f34-814b65e6ad13" providerId="ADAL" clId="{A1EF2674-482F-48AD-9146-00BFE8847CB0}" dt="2020-05-21T10:43:53.851" v="2798" actId="20577"/>
          <ac:spMkLst>
            <pc:docMk/>
            <pc:sldMk cId="1649198166" sldId="265"/>
            <ac:spMk id="3" creationId="{716E3332-494B-45EC-A487-4EA43667F310}"/>
          </ac:spMkLst>
        </pc:spChg>
        <pc:spChg chg="add del">
          <ac:chgData name="H.Cooper U1950913" userId="b7012940-6ed1-4c35-8f34-814b65e6ad13" providerId="ADAL" clId="{A1EF2674-482F-48AD-9146-00BFE8847CB0}" dt="2020-05-21T10:43:59.155" v="2799" actId="26606"/>
          <ac:spMkLst>
            <pc:docMk/>
            <pc:sldMk cId="1649198166" sldId="265"/>
            <ac:spMk id="9" creationId="{911A6C77-6109-4F77-975B-C375615A557E}"/>
          </ac:spMkLst>
        </pc:spChg>
        <pc:spChg chg="add">
          <ac:chgData name="H.Cooper U1950913" userId="b7012940-6ed1-4c35-8f34-814b65e6ad13" providerId="ADAL" clId="{A1EF2674-482F-48AD-9146-00BFE8847CB0}" dt="2020-05-21T10:43:59.155" v="2799" actId="26606"/>
          <ac:spMkLst>
            <pc:docMk/>
            <pc:sldMk cId="1649198166" sldId="265"/>
            <ac:spMk id="21" creationId="{911A6C77-6109-4F77-975B-C375615A557E}"/>
          </ac:spMkLst>
        </pc:spChg>
        <pc:grpChg chg="add del">
          <ac:chgData name="H.Cooper U1950913" userId="b7012940-6ed1-4c35-8f34-814b65e6ad13" providerId="ADAL" clId="{A1EF2674-482F-48AD-9146-00BFE8847CB0}" dt="2020-05-21T10:43:59.155" v="2799" actId="26606"/>
          <ac:grpSpMkLst>
            <pc:docMk/>
            <pc:sldMk cId="1649198166" sldId="265"/>
            <ac:grpSpMk id="11" creationId="{CB343D17-9934-455E-B326-2F39206BA44A}"/>
          </ac:grpSpMkLst>
        </pc:grpChg>
        <pc:grpChg chg="add">
          <ac:chgData name="H.Cooper U1950913" userId="b7012940-6ed1-4c35-8f34-814b65e6ad13" providerId="ADAL" clId="{A1EF2674-482F-48AD-9146-00BFE8847CB0}" dt="2020-05-21T10:43:59.155" v="2799" actId="26606"/>
          <ac:grpSpMkLst>
            <pc:docMk/>
            <pc:sldMk cId="1649198166" sldId="265"/>
            <ac:grpSpMk id="23" creationId="{CB343D17-9934-455E-B326-2F39206BA44A}"/>
          </ac:grpSpMkLst>
        </pc:grpChg>
        <pc:picChg chg="add mod">
          <ac:chgData name="H.Cooper U1950913" userId="b7012940-6ed1-4c35-8f34-814b65e6ad13" providerId="ADAL" clId="{A1EF2674-482F-48AD-9146-00BFE8847CB0}" dt="2020-05-20T11:14:24.880" v="2722" actId="26606"/>
          <ac:picMkLst>
            <pc:docMk/>
            <pc:sldMk cId="1649198166" sldId="265"/>
            <ac:picMk id="4" creationId="{5E5211DE-FC61-48DE-B0B3-4EDE1ED974ED}"/>
          </ac:picMkLst>
        </pc:picChg>
      </pc:sldChg>
      <pc:sldChg chg="addSp delSp modSp add mod setBg">
        <pc:chgData name="H.Cooper U1950913" userId="b7012940-6ed1-4c35-8f34-814b65e6ad13" providerId="ADAL" clId="{A1EF2674-482F-48AD-9146-00BFE8847CB0}" dt="2020-05-22T10:41:19.071" v="3169" actId="20577"/>
        <pc:sldMkLst>
          <pc:docMk/>
          <pc:sldMk cId="880803407" sldId="266"/>
        </pc:sldMkLst>
        <pc:spChg chg="mod">
          <ac:chgData name="H.Cooper U1950913" userId="b7012940-6ed1-4c35-8f34-814b65e6ad13" providerId="ADAL" clId="{A1EF2674-482F-48AD-9146-00BFE8847CB0}" dt="2020-05-22T10:41:01.767" v="3161" actId="26606"/>
          <ac:spMkLst>
            <pc:docMk/>
            <pc:sldMk cId="880803407" sldId="266"/>
            <ac:spMk id="2" creationId="{9EE27C7F-E8D6-4515-AFEC-D77ADEF0EAF1}"/>
          </ac:spMkLst>
        </pc:spChg>
        <pc:spChg chg="mod">
          <ac:chgData name="H.Cooper U1950913" userId="b7012940-6ed1-4c35-8f34-814b65e6ad13" providerId="ADAL" clId="{A1EF2674-482F-48AD-9146-00BFE8847CB0}" dt="2020-05-22T10:41:19.071" v="3169" actId="20577"/>
          <ac:spMkLst>
            <pc:docMk/>
            <pc:sldMk cId="880803407" sldId="266"/>
            <ac:spMk id="3" creationId="{DDFE711A-C9BB-44AD-9537-9685370EF75B}"/>
          </ac:spMkLst>
        </pc:spChg>
        <pc:spChg chg="add del">
          <ac:chgData name="H.Cooper U1950913" userId="b7012940-6ed1-4c35-8f34-814b65e6ad13" providerId="ADAL" clId="{A1EF2674-482F-48AD-9146-00BFE8847CB0}" dt="2020-05-22T10:41:01.784" v="3162" actId="26606"/>
          <ac:spMkLst>
            <pc:docMk/>
            <pc:sldMk cId="880803407" sldId="266"/>
            <ac:spMk id="9" creationId="{3CD9DF72-87A3-404E-A828-84CBF11A8303}"/>
          </ac:spMkLst>
        </pc:spChg>
        <pc:spChg chg="add del">
          <ac:chgData name="H.Cooper U1950913" userId="b7012940-6ed1-4c35-8f34-814b65e6ad13" providerId="ADAL" clId="{A1EF2674-482F-48AD-9146-00BFE8847CB0}" dt="2020-05-22T10:41:01.767" v="3161" actId="26606"/>
          <ac:spMkLst>
            <pc:docMk/>
            <pc:sldMk cId="880803407" sldId="266"/>
            <ac:spMk id="16" creationId="{E862BE82-D00D-42C1-BF16-93AA37870C32}"/>
          </ac:spMkLst>
        </pc:spChg>
        <pc:spChg chg="add del">
          <ac:chgData name="H.Cooper U1950913" userId="b7012940-6ed1-4c35-8f34-814b65e6ad13" providerId="ADAL" clId="{A1EF2674-482F-48AD-9146-00BFE8847CB0}" dt="2020-05-22T10:41:01.767" v="3161" actId="26606"/>
          <ac:spMkLst>
            <pc:docMk/>
            <pc:sldMk cId="880803407" sldId="266"/>
            <ac:spMk id="18" creationId="{F6D92C2D-1D3D-4974-918C-06579FB354A9}"/>
          </ac:spMkLst>
        </pc:spChg>
        <pc:spChg chg="add">
          <ac:chgData name="H.Cooper U1950913" userId="b7012940-6ed1-4c35-8f34-814b65e6ad13" providerId="ADAL" clId="{A1EF2674-482F-48AD-9146-00BFE8847CB0}" dt="2020-05-22T10:41:01.784" v="3162" actId="26606"/>
          <ac:spMkLst>
            <pc:docMk/>
            <pc:sldMk cId="880803407" sldId="266"/>
            <ac:spMk id="20" creationId="{3CD9DF72-87A3-404E-A828-84CBF11A8303}"/>
          </ac:spMkLst>
        </pc:spChg>
        <pc:picChg chg="add mod ord">
          <ac:chgData name="H.Cooper U1950913" userId="b7012940-6ed1-4c35-8f34-814b65e6ad13" providerId="ADAL" clId="{A1EF2674-482F-48AD-9146-00BFE8847CB0}" dt="2020-05-22T10:41:01.767" v="3161" actId="26606"/>
          <ac:picMkLst>
            <pc:docMk/>
            <pc:sldMk cId="880803407" sldId="266"/>
            <ac:picMk id="4" creationId="{AC2658F5-AEB4-4F54-B4DC-0927B17F300D}"/>
          </ac:picMkLst>
        </pc:picChg>
        <pc:cxnChg chg="add del">
          <ac:chgData name="H.Cooper U1950913" userId="b7012940-6ed1-4c35-8f34-814b65e6ad13" providerId="ADAL" clId="{A1EF2674-482F-48AD-9146-00BFE8847CB0}" dt="2020-05-22T10:41:01.784" v="3162" actId="26606"/>
          <ac:cxnSpMkLst>
            <pc:docMk/>
            <pc:sldMk cId="880803407" sldId="266"/>
            <ac:cxnSpMk id="11" creationId="{20E3A342-4D61-4E3F-AF90-1AB42AEB96CC}"/>
          </ac:cxnSpMkLst>
        </pc:cxnChg>
        <pc:cxnChg chg="add">
          <ac:chgData name="H.Cooper U1950913" userId="b7012940-6ed1-4c35-8f34-814b65e6ad13" providerId="ADAL" clId="{A1EF2674-482F-48AD-9146-00BFE8847CB0}" dt="2020-05-22T10:41:01.784" v="3162" actId="26606"/>
          <ac:cxnSpMkLst>
            <pc:docMk/>
            <pc:sldMk cId="880803407" sldId="266"/>
            <ac:cxnSpMk id="21" creationId="{20E3A342-4D61-4E3F-AF90-1AB42AEB96CC}"/>
          </ac:cxnSpMkLst>
        </pc:cxnChg>
      </pc:sldChg>
      <pc:sldChg chg="addSp delSp modSp add mod setBg">
        <pc:chgData name="H.Cooper U1950913" userId="b7012940-6ed1-4c35-8f34-814b65e6ad13" providerId="ADAL" clId="{A1EF2674-482F-48AD-9146-00BFE8847CB0}" dt="2020-05-22T10:56:27.683" v="3492" actId="20577"/>
        <pc:sldMkLst>
          <pc:docMk/>
          <pc:sldMk cId="773072330" sldId="267"/>
        </pc:sldMkLst>
        <pc:spChg chg="mod">
          <ac:chgData name="H.Cooper U1950913" userId="b7012940-6ed1-4c35-8f34-814b65e6ad13" providerId="ADAL" clId="{A1EF2674-482F-48AD-9146-00BFE8847CB0}" dt="2020-05-22T10:50:20.916" v="3193" actId="26606"/>
          <ac:spMkLst>
            <pc:docMk/>
            <pc:sldMk cId="773072330" sldId="267"/>
            <ac:spMk id="2" creationId="{17E10E51-C5AF-4B0F-B59E-728F30F8254A}"/>
          </ac:spMkLst>
        </pc:spChg>
        <pc:spChg chg="mod ord">
          <ac:chgData name="H.Cooper U1950913" userId="b7012940-6ed1-4c35-8f34-814b65e6ad13" providerId="ADAL" clId="{A1EF2674-482F-48AD-9146-00BFE8847CB0}" dt="2020-05-22T10:56:27.683" v="3492" actId="20577"/>
          <ac:spMkLst>
            <pc:docMk/>
            <pc:sldMk cId="773072330" sldId="267"/>
            <ac:spMk id="3" creationId="{1082151E-6E67-4B46-90A0-977DBC85CA7A}"/>
          </ac:spMkLst>
        </pc:spChg>
        <pc:spChg chg="add del">
          <ac:chgData name="H.Cooper U1950913" userId="b7012940-6ed1-4c35-8f34-814b65e6ad13" providerId="ADAL" clId="{A1EF2674-482F-48AD-9146-00BFE8847CB0}" dt="2020-05-22T10:50:20.896" v="3192" actId="26606"/>
          <ac:spMkLst>
            <pc:docMk/>
            <pc:sldMk cId="773072330" sldId="267"/>
            <ac:spMk id="10" creationId="{231BF440-39FA-4087-84CC-2EEC0BBDAF29}"/>
          </ac:spMkLst>
        </pc:spChg>
        <pc:spChg chg="add del">
          <ac:chgData name="H.Cooper U1950913" userId="b7012940-6ed1-4c35-8f34-814b65e6ad13" providerId="ADAL" clId="{A1EF2674-482F-48AD-9146-00BFE8847CB0}" dt="2020-05-22T10:50:20.896" v="3192" actId="26606"/>
          <ac:spMkLst>
            <pc:docMk/>
            <pc:sldMk cId="773072330" sldId="267"/>
            <ac:spMk id="12" creationId="{F04E4CBA-303B-48BD-8451-C2701CB0EEBF}"/>
          </ac:spMkLst>
        </pc:spChg>
        <pc:spChg chg="add del">
          <ac:chgData name="H.Cooper U1950913" userId="b7012940-6ed1-4c35-8f34-814b65e6ad13" providerId="ADAL" clId="{A1EF2674-482F-48AD-9146-00BFE8847CB0}" dt="2020-05-22T10:50:20.896" v="3192" actId="26606"/>
          <ac:spMkLst>
            <pc:docMk/>
            <pc:sldMk cId="773072330" sldId="267"/>
            <ac:spMk id="14" creationId="{F6CA58B3-AFCC-4A40-9882-50D5080879B0}"/>
          </ac:spMkLst>
        </pc:spChg>
        <pc:spChg chg="add del">
          <ac:chgData name="H.Cooper U1950913" userId="b7012940-6ed1-4c35-8f34-814b65e6ad13" providerId="ADAL" clId="{A1EF2674-482F-48AD-9146-00BFE8847CB0}" dt="2020-05-22T10:50:20.896" v="3192" actId="26606"/>
          <ac:spMkLst>
            <pc:docMk/>
            <pc:sldMk cId="773072330" sldId="267"/>
            <ac:spMk id="16" creationId="{75C56826-D4E5-42ED-8529-079651CB3005}"/>
          </ac:spMkLst>
        </pc:spChg>
        <pc:spChg chg="add del">
          <ac:chgData name="H.Cooper U1950913" userId="b7012940-6ed1-4c35-8f34-814b65e6ad13" providerId="ADAL" clId="{A1EF2674-482F-48AD-9146-00BFE8847CB0}" dt="2020-05-22T10:50:20.896" v="3192" actId="26606"/>
          <ac:spMkLst>
            <pc:docMk/>
            <pc:sldMk cId="773072330" sldId="267"/>
            <ac:spMk id="18" creationId="{82095FCE-EF05-4443-B97A-85DEE3A5CA17}"/>
          </ac:spMkLst>
        </pc:spChg>
        <pc:spChg chg="add del">
          <ac:chgData name="H.Cooper U1950913" userId="b7012940-6ed1-4c35-8f34-814b65e6ad13" providerId="ADAL" clId="{A1EF2674-482F-48AD-9146-00BFE8847CB0}" dt="2020-05-22T10:50:20.896" v="3192" actId="26606"/>
          <ac:spMkLst>
            <pc:docMk/>
            <pc:sldMk cId="773072330" sldId="267"/>
            <ac:spMk id="20" creationId="{CA00AE6B-AA30-4CF8-BA6F-339B780AD76C}"/>
          </ac:spMkLst>
        </pc:spChg>
        <pc:spChg chg="add">
          <ac:chgData name="H.Cooper U1950913" userId="b7012940-6ed1-4c35-8f34-814b65e6ad13" providerId="ADAL" clId="{A1EF2674-482F-48AD-9146-00BFE8847CB0}" dt="2020-05-22T10:50:20.916" v="3193" actId="26606"/>
          <ac:spMkLst>
            <pc:docMk/>
            <pc:sldMk cId="773072330" sldId="267"/>
            <ac:spMk id="22" creationId="{99899462-FC16-43B0-966B-FCA263450716}"/>
          </ac:spMkLst>
        </pc:spChg>
        <pc:picChg chg="add mod ord">
          <ac:chgData name="H.Cooper U1950913" userId="b7012940-6ed1-4c35-8f34-814b65e6ad13" providerId="ADAL" clId="{A1EF2674-482F-48AD-9146-00BFE8847CB0}" dt="2020-05-22T10:50:20.916" v="3193" actId="26606"/>
          <ac:picMkLst>
            <pc:docMk/>
            <pc:sldMk cId="773072330" sldId="267"/>
            <ac:picMk id="4" creationId="{FC2C0DAC-9CC8-47B3-ADB1-D185550D9D53}"/>
          </ac:picMkLst>
        </pc:picChg>
        <pc:picChg chg="add mod ord">
          <ac:chgData name="H.Cooper U1950913" userId="b7012940-6ed1-4c35-8f34-814b65e6ad13" providerId="ADAL" clId="{A1EF2674-482F-48AD-9146-00BFE8847CB0}" dt="2020-05-22T10:50:20.916" v="3193" actId="26606"/>
          <ac:picMkLst>
            <pc:docMk/>
            <pc:sldMk cId="773072330" sldId="267"/>
            <ac:picMk id="5" creationId="{147A4EDE-1B97-49B4-8670-F9D6B6E8D797}"/>
          </ac:picMkLst>
        </pc:picChg>
        <pc:cxnChg chg="add">
          <ac:chgData name="H.Cooper U1950913" userId="b7012940-6ed1-4c35-8f34-814b65e6ad13" providerId="ADAL" clId="{A1EF2674-482F-48AD-9146-00BFE8847CB0}" dt="2020-05-22T10:50:20.916" v="3193" actId="26606"/>
          <ac:cxnSpMkLst>
            <pc:docMk/>
            <pc:sldMk cId="773072330" sldId="267"/>
            <ac:cxnSpMk id="23" creationId="{AAFEA932-2DF1-410C-A00A-7A1E7DBF7511}"/>
          </ac:cxnSpMkLst>
        </pc:cxnChg>
      </pc:sldChg>
      <pc:sldChg chg="addSp delSp modSp add mod setBg">
        <pc:chgData name="H.Cooper U1950913" userId="b7012940-6ed1-4c35-8f34-814b65e6ad13" providerId="ADAL" clId="{A1EF2674-482F-48AD-9146-00BFE8847CB0}" dt="2020-05-22T11:16:16.231" v="3784" actId="26606"/>
        <pc:sldMkLst>
          <pc:docMk/>
          <pc:sldMk cId="441539699" sldId="268"/>
        </pc:sldMkLst>
        <pc:spChg chg="mod">
          <ac:chgData name="H.Cooper U1950913" userId="b7012940-6ed1-4c35-8f34-814b65e6ad13" providerId="ADAL" clId="{A1EF2674-482F-48AD-9146-00BFE8847CB0}" dt="2020-05-22T11:16:16.231" v="3784" actId="26606"/>
          <ac:spMkLst>
            <pc:docMk/>
            <pc:sldMk cId="441539699" sldId="268"/>
            <ac:spMk id="2" creationId="{312427CB-EBD7-45A6-AE62-BE6650ADD2AF}"/>
          </ac:spMkLst>
        </pc:spChg>
        <pc:spChg chg="mod">
          <ac:chgData name="H.Cooper U1950913" userId="b7012940-6ed1-4c35-8f34-814b65e6ad13" providerId="ADAL" clId="{A1EF2674-482F-48AD-9146-00BFE8847CB0}" dt="2020-05-22T11:16:16.231" v="3784" actId="26606"/>
          <ac:spMkLst>
            <pc:docMk/>
            <pc:sldMk cId="441539699" sldId="268"/>
            <ac:spMk id="3" creationId="{0B189D97-3F40-4F6E-9CFF-16D29BDF0513}"/>
          </ac:spMkLst>
        </pc:spChg>
        <pc:spChg chg="add">
          <ac:chgData name="H.Cooper U1950913" userId="b7012940-6ed1-4c35-8f34-814b65e6ad13" providerId="ADAL" clId="{A1EF2674-482F-48AD-9146-00BFE8847CB0}" dt="2020-05-22T11:16:16.231" v="3784" actId="26606"/>
          <ac:spMkLst>
            <pc:docMk/>
            <pc:sldMk cId="441539699" sldId="268"/>
            <ac:spMk id="10" creationId="{3CD9DF72-87A3-404E-A828-84CBF11A8303}"/>
          </ac:spMkLst>
        </pc:spChg>
        <pc:picChg chg="add del mod">
          <ac:chgData name="H.Cooper U1950913" userId="b7012940-6ed1-4c35-8f34-814b65e6ad13" providerId="ADAL" clId="{A1EF2674-482F-48AD-9146-00BFE8847CB0}" dt="2020-05-22T11:00:24.822" v="3509"/>
          <ac:picMkLst>
            <pc:docMk/>
            <pc:sldMk cId="441539699" sldId="268"/>
            <ac:picMk id="4" creationId="{A2C8D9AD-B6CD-4AE5-AA10-0FD6E52090AD}"/>
          </ac:picMkLst>
        </pc:picChg>
        <pc:picChg chg="add mod ord">
          <ac:chgData name="H.Cooper U1950913" userId="b7012940-6ed1-4c35-8f34-814b65e6ad13" providerId="ADAL" clId="{A1EF2674-482F-48AD-9146-00BFE8847CB0}" dt="2020-05-22T11:16:16.231" v="3784" actId="26606"/>
          <ac:picMkLst>
            <pc:docMk/>
            <pc:sldMk cId="441539699" sldId="268"/>
            <ac:picMk id="5" creationId="{E661B793-3456-49D6-B79D-78ECA1C6BE35}"/>
          </ac:picMkLst>
        </pc:picChg>
        <pc:cxnChg chg="add">
          <ac:chgData name="H.Cooper U1950913" userId="b7012940-6ed1-4c35-8f34-814b65e6ad13" providerId="ADAL" clId="{A1EF2674-482F-48AD-9146-00BFE8847CB0}" dt="2020-05-22T11:16:16.231" v="3784" actId="26606"/>
          <ac:cxnSpMkLst>
            <pc:docMk/>
            <pc:sldMk cId="441539699" sldId="268"/>
            <ac:cxnSpMk id="12" creationId="{20E3A342-4D61-4E3F-AF90-1AB42AEB96CC}"/>
          </ac:cxnSpMkLst>
        </pc:cxnChg>
      </pc:sldChg>
      <pc:sldChg chg="addSp delSp modSp add mod setBg">
        <pc:chgData name="H.Cooper U1950913" userId="b7012940-6ed1-4c35-8f34-814b65e6ad13" providerId="ADAL" clId="{A1EF2674-482F-48AD-9146-00BFE8847CB0}" dt="2020-05-22T11:17:41.665" v="3897" actId="26606"/>
        <pc:sldMkLst>
          <pc:docMk/>
          <pc:sldMk cId="1990662313" sldId="269"/>
        </pc:sldMkLst>
        <pc:spChg chg="del mod">
          <ac:chgData name="H.Cooper U1950913" userId="b7012940-6ed1-4c35-8f34-814b65e6ad13" providerId="ADAL" clId="{A1EF2674-482F-48AD-9146-00BFE8847CB0}" dt="2020-05-22T11:16:53.487" v="3823"/>
          <ac:spMkLst>
            <pc:docMk/>
            <pc:sldMk cId="1990662313" sldId="269"/>
            <ac:spMk id="2" creationId="{25B1F7F5-B1BF-48A4-BF4A-DC2D161A7D46}"/>
          </ac:spMkLst>
        </pc:spChg>
        <pc:spChg chg="del mod">
          <ac:chgData name="H.Cooper U1950913" userId="b7012940-6ed1-4c35-8f34-814b65e6ad13" providerId="ADAL" clId="{A1EF2674-482F-48AD-9146-00BFE8847CB0}" dt="2020-05-22T11:17:41.665" v="3897" actId="26606"/>
          <ac:spMkLst>
            <pc:docMk/>
            <pc:sldMk cId="1990662313" sldId="269"/>
            <ac:spMk id="3" creationId="{1D0755C5-7638-4F65-922C-745DACF8F22A}"/>
          </ac:spMkLst>
        </pc:spChg>
        <pc:spChg chg="add">
          <ac:chgData name="H.Cooper U1950913" userId="b7012940-6ed1-4c35-8f34-814b65e6ad13" providerId="ADAL" clId="{A1EF2674-482F-48AD-9146-00BFE8847CB0}" dt="2020-05-22T11:17:41.665" v="3897" actId="26606"/>
          <ac:spMkLst>
            <pc:docMk/>
            <pc:sldMk cId="1990662313" sldId="269"/>
            <ac:spMk id="9" creationId="{122F9423-F4B1-45D4-8445-E9991ECCBCCF}"/>
          </ac:spMkLst>
        </pc:spChg>
        <pc:grpChg chg="add">
          <ac:chgData name="H.Cooper U1950913" userId="b7012940-6ed1-4c35-8f34-814b65e6ad13" providerId="ADAL" clId="{A1EF2674-482F-48AD-9146-00BFE8847CB0}" dt="2020-05-22T11:17:41.665" v="3897" actId="26606"/>
          <ac:grpSpMkLst>
            <pc:docMk/>
            <pc:sldMk cId="1990662313" sldId="269"/>
            <ac:grpSpMk id="11" creationId="{770AE191-D2EA-45C9-A44D-830C188F74CB}"/>
          </ac:grpSpMkLst>
        </pc:grpChg>
        <pc:graphicFrameChg chg="add">
          <ac:chgData name="H.Cooper U1950913" userId="b7012940-6ed1-4c35-8f34-814b65e6ad13" providerId="ADAL" clId="{A1EF2674-482F-48AD-9146-00BFE8847CB0}" dt="2020-05-22T11:17:41.665" v="3897" actId="26606"/>
          <ac:graphicFrameMkLst>
            <pc:docMk/>
            <pc:sldMk cId="1990662313" sldId="269"/>
            <ac:graphicFrameMk id="5" creationId="{7ED4A9FA-854E-4959-98CF-73ABA7EA2774}"/>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0BE187-CBFD-4D09-8C4A-2130F0BF745C}" type="doc">
      <dgm:prSet loTypeId="urn:microsoft.com/office/officeart/2018/layout/CircleProcess" loCatId="simpleprocesssa" qsTypeId="urn:microsoft.com/office/officeart/2005/8/quickstyle/simple1" qsCatId="simple" csTypeId="urn:microsoft.com/office/officeart/2005/8/colors/colorful5" csCatId="colorful"/>
      <dgm:spPr/>
      <dgm:t>
        <a:bodyPr/>
        <a:lstStyle/>
        <a:p>
          <a:endParaRPr lang="en-US"/>
        </a:p>
      </dgm:t>
    </dgm:pt>
    <dgm:pt modelId="{3BA36D98-16B3-40D0-8610-C3D2BFFA586B}">
      <dgm:prSet/>
      <dgm:spPr/>
      <dgm:t>
        <a:bodyPr/>
        <a:lstStyle/>
        <a:p>
          <a:r>
            <a:rPr lang="en-GB"/>
            <a:t>The trip has ended so we are going home now</a:t>
          </a:r>
          <a:endParaRPr lang="en-US"/>
        </a:p>
      </dgm:t>
    </dgm:pt>
    <dgm:pt modelId="{CC37B77B-47B1-4CD1-893A-9FA84C61A125}" type="parTrans" cxnId="{2450CB93-BD0E-4096-886C-F509F0092A87}">
      <dgm:prSet/>
      <dgm:spPr/>
      <dgm:t>
        <a:bodyPr/>
        <a:lstStyle/>
        <a:p>
          <a:endParaRPr lang="en-US"/>
        </a:p>
      </dgm:t>
    </dgm:pt>
    <dgm:pt modelId="{3F96CD57-8E5B-4EC6-865E-9FEEC2013F64}" type="sibTrans" cxnId="{2450CB93-BD0E-4096-886C-F509F0092A87}">
      <dgm:prSet/>
      <dgm:spPr/>
      <dgm:t>
        <a:bodyPr/>
        <a:lstStyle/>
        <a:p>
          <a:endParaRPr lang="en-US"/>
        </a:p>
      </dgm:t>
    </dgm:pt>
    <dgm:pt modelId="{28ABFD7E-8735-417C-93CF-34200845F8F3}">
      <dgm:prSet/>
      <dgm:spPr/>
      <dgm:t>
        <a:bodyPr/>
        <a:lstStyle/>
        <a:p>
          <a:r>
            <a:rPr lang="en-GB"/>
            <a:t>the end</a:t>
          </a:r>
          <a:endParaRPr lang="en-US"/>
        </a:p>
      </dgm:t>
    </dgm:pt>
    <dgm:pt modelId="{38B77997-C036-4D46-A347-E726BC17C904}" type="parTrans" cxnId="{8009BEF0-04CD-4299-A0F9-A1820A497697}">
      <dgm:prSet/>
      <dgm:spPr/>
      <dgm:t>
        <a:bodyPr/>
        <a:lstStyle/>
        <a:p>
          <a:endParaRPr lang="en-US"/>
        </a:p>
      </dgm:t>
    </dgm:pt>
    <dgm:pt modelId="{0477E11B-EE9C-4B4A-B4AB-7014DEDD1319}" type="sibTrans" cxnId="{8009BEF0-04CD-4299-A0F9-A1820A497697}">
      <dgm:prSet/>
      <dgm:spPr/>
      <dgm:t>
        <a:bodyPr/>
        <a:lstStyle/>
        <a:p>
          <a:endParaRPr lang="en-US"/>
        </a:p>
      </dgm:t>
    </dgm:pt>
    <dgm:pt modelId="{97A0D433-D89C-477A-B1BF-BC47155011DB}" type="pres">
      <dgm:prSet presAssocID="{F60BE187-CBFD-4D09-8C4A-2130F0BF745C}" presName="Name0" presStyleCnt="0">
        <dgm:presLayoutVars>
          <dgm:chMax val="11"/>
          <dgm:chPref val="11"/>
          <dgm:dir/>
          <dgm:resizeHandles/>
        </dgm:presLayoutVars>
      </dgm:prSet>
      <dgm:spPr/>
    </dgm:pt>
    <dgm:pt modelId="{DEF29195-C19E-4761-B152-0C81B5B845FE}" type="pres">
      <dgm:prSet presAssocID="{28ABFD7E-8735-417C-93CF-34200845F8F3}" presName="Accent2" presStyleCnt="0"/>
      <dgm:spPr/>
    </dgm:pt>
    <dgm:pt modelId="{102D3FA2-3961-464A-A497-79EB6E4EACD5}" type="pres">
      <dgm:prSet presAssocID="{28ABFD7E-8735-417C-93CF-34200845F8F3}" presName="Accent" presStyleLbl="node1" presStyleIdx="0" presStyleCnt="4"/>
      <dgm:spPr/>
    </dgm:pt>
    <dgm:pt modelId="{D033433A-E878-4513-B427-BD2224348630}" type="pres">
      <dgm:prSet presAssocID="{28ABFD7E-8735-417C-93CF-34200845F8F3}" presName="ParentBackground2" presStyleCnt="0"/>
      <dgm:spPr/>
    </dgm:pt>
    <dgm:pt modelId="{ECF9BB3A-764A-4E44-AE8E-7C91E5A09AF8}" type="pres">
      <dgm:prSet presAssocID="{28ABFD7E-8735-417C-93CF-34200845F8F3}" presName="ParentBackground" presStyleLbl="node1" presStyleIdx="1" presStyleCnt="4"/>
      <dgm:spPr/>
    </dgm:pt>
    <dgm:pt modelId="{643E377C-3F32-4E17-9FC9-CC6C62E92A9B}" type="pres">
      <dgm:prSet presAssocID="{28ABFD7E-8735-417C-93CF-34200845F8F3}" presName="Parent2" presStyleLbl="fgAcc0" presStyleIdx="0" presStyleCnt="0">
        <dgm:presLayoutVars>
          <dgm:chMax val="1"/>
          <dgm:chPref val="1"/>
          <dgm:bulletEnabled val="1"/>
        </dgm:presLayoutVars>
      </dgm:prSet>
      <dgm:spPr/>
    </dgm:pt>
    <dgm:pt modelId="{754CFF23-7145-47FA-905C-29CB578E9641}" type="pres">
      <dgm:prSet presAssocID="{3BA36D98-16B3-40D0-8610-C3D2BFFA586B}" presName="Accent1" presStyleCnt="0"/>
      <dgm:spPr/>
    </dgm:pt>
    <dgm:pt modelId="{F4143F3E-DDD1-4ABD-AFF2-E8278367E74C}" type="pres">
      <dgm:prSet presAssocID="{3BA36D98-16B3-40D0-8610-C3D2BFFA586B}" presName="Accent" presStyleLbl="node1" presStyleIdx="2" presStyleCnt="4"/>
      <dgm:spPr/>
    </dgm:pt>
    <dgm:pt modelId="{872D7209-C614-48BD-8B39-B92AFB11A278}" type="pres">
      <dgm:prSet presAssocID="{3BA36D98-16B3-40D0-8610-C3D2BFFA586B}" presName="ParentBackground1" presStyleCnt="0"/>
      <dgm:spPr/>
    </dgm:pt>
    <dgm:pt modelId="{55BF9719-FE2B-4D9A-8E0A-F616EF0306B6}" type="pres">
      <dgm:prSet presAssocID="{3BA36D98-16B3-40D0-8610-C3D2BFFA586B}" presName="ParentBackground" presStyleLbl="node1" presStyleIdx="3" presStyleCnt="4"/>
      <dgm:spPr/>
    </dgm:pt>
    <dgm:pt modelId="{96FF3415-D2C8-4A08-B563-9E28474481B4}" type="pres">
      <dgm:prSet presAssocID="{3BA36D98-16B3-40D0-8610-C3D2BFFA586B}" presName="Parent1" presStyleLbl="fgAcc0" presStyleIdx="0" presStyleCnt="0">
        <dgm:presLayoutVars>
          <dgm:chMax val="1"/>
          <dgm:chPref val="1"/>
          <dgm:bulletEnabled val="1"/>
        </dgm:presLayoutVars>
      </dgm:prSet>
      <dgm:spPr/>
    </dgm:pt>
  </dgm:ptLst>
  <dgm:cxnLst>
    <dgm:cxn modelId="{AE94BA00-D86B-40D8-880C-A5615D5C1BBD}" type="presOf" srcId="{28ABFD7E-8735-417C-93CF-34200845F8F3}" destId="{643E377C-3F32-4E17-9FC9-CC6C62E92A9B}" srcOrd="1" destOrd="0" presId="urn:microsoft.com/office/officeart/2018/layout/CircleProcess"/>
    <dgm:cxn modelId="{42753E43-730F-4C73-9547-6AA05C551A8F}" type="presOf" srcId="{F60BE187-CBFD-4D09-8C4A-2130F0BF745C}" destId="{97A0D433-D89C-477A-B1BF-BC47155011DB}" srcOrd="0" destOrd="0" presId="urn:microsoft.com/office/officeart/2018/layout/CircleProcess"/>
    <dgm:cxn modelId="{2450CB93-BD0E-4096-886C-F509F0092A87}" srcId="{F60BE187-CBFD-4D09-8C4A-2130F0BF745C}" destId="{3BA36D98-16B3-40D0-8610-C3D2BFFA586B}" srcOrd="0" destOrd="0" parTransId="{CC37B77B-47B1-4CD1-893A-9FA84C61A125}" sibTransId="{3F96CD57-8E5B-4EC6-865E-9FEEC2013F64}"/>
    <dgm:cxn modelId="{B897B0AF-C210-413F-B4B9-93402442D540}" type="presOf" srcId="{28ABFD7E-8735-417C-93CF-34200845F8F3}" destId="{ECF9BB3A-764A-4E44-AE8E-7C91E5A09AF8}" srcOrd="0" destOrd="0" presId="urn:microsoft.com/office/officeart/2018/layout/CircleProcess"/>
    <dgm:cxn modelId="{B44DB1B9-71CB-4272-B5D8-4E3A101BDA6C}" type="presOf" srcId="{3BA36D98-16B3-40D0-8610-C3D2BFFA586B}" destId="{96FF3415-D2C8-4A08-B563-9E28474481B4}" srcOrd="1" destOrd="0" presId="urn:microsoft.com/office/officeart/2018/layout/CircleProcess"/>
    <dgm:cxn modelId="{2E44BDC9-D658-47F2-BA14-931B9D1FD26D}" type="presOf" srcId="{3BA36D98-16B3-40D0-8610-C3D2BFFA586B}" destId="{55BF9719-FE2B-4D9A-8E0A-F616EF0306B6}" srcOrd="0" destOrd="0" presId="urn:microsoft.com/office/officeart/2018/layout/CircleProcess"/>
    <dgm:cxn modelId="{8009BEF0-04CD-4299-A0F9-A1820A497697}" srcId="{F60BE187-CBFD-4D09-8C4A-2130F0BF745C}" destId="{28ABFD7E-8735-417C-93CF-34200845F8F3}" srcOrd="1" destOrd="0" parTransId="{38B77997-C036-4D46-A347-E726BC17C904}" sibTransId="{0477E11B-EE9C-4B4A-B4AB-7014DEDD1319}"/>
    <dgm:cxn modelId="{4B59E7BF-4A66-4E60-9E11-617B0EC5A727}" type="presParOf" srcId="{97A0D433-D89C-477A-B1BF-BC47155011DB}" destId="{DEF29195-C19E-4761-B152-0C81B5B845FE}" srcOrd="0" destOrd="0" presId="urn:microsoft.com/office/officeart/2018/layout/CircleProcess"/>
    <dgm:cxn modelId="{688C7C5C-DFDF-4FA8-BC1C-670A2EF69F5D}" type="presParOf" srcId="{DEF29195-C19E-4761-B152-0C81B5B845FE}" destId="{102D3FA2-3961-464A-A497-79EB6E4EACD5}" srcOrd="0" destOrd="0" presId="urn:microsoft.com/office/officeart/2018/layout/CircleProcess"/>
    <dgm:cxn modelId="{169FDAEC-20FC-438A-82E2-6F329C4F122A}" type="presParOf" srcId="{97A0D433-D89C-477A-B1BF-BC47155011DB}" destId="{D033433A-E878-4513-B427-BD2224348630}" srcOrd="1" destOrd="0" presId="urn:microsoft.com/office/officeart/2018/layout/CircleProcess"/>
    <dgm:cxn modelId="{7D9E8722-9ECE-426B-8827-121A9D138C57}" type="presParOf" srcId="{D033433A-E878-4513-B427-BD2224348630}" destId="{ECF9BB3A-764A-4E44-AE8E-7C91E5A09AF8}" srcOrd="0" destOrd="0" presId="urn:microsoft.com/office/officeart/2018/layout/CircleProcess"/>
    <dgm:cxn modelId="{7D68076C-C6C4-4041-9E17-192B80799AEA}" type="presParOf" srcId="{97A0D433-D89C-477A-B1BF-BC47155011DB}" destId="{643E377C-3F32-4E17-9FC9-CC6C62E92A9B}" srcOrd="2" destOrd="0" presId="urn:microsoft.com/office/officeart/2018/layout/CircleProcess"/>
    <dgm:cxn modelId="{488B1E24-E2C6-464A-97B6-1CC5FA8E49E2}" type="presParOf" srcId="{97A0D433-D89C-477A-B1BF-BC47155011DB}" destId="{754CFF23-7145-47FA-905C-29CB578E9641}" srcOrd="3" destOrd="0" presId="urn:microsoft.com/office/officeart/2018/layout/CircleProcess"/>
    <dgm:cxn modelId="{897868DC-14D0-45FA-BD1E-59E33476909E}" type="presParOf" srcId="{754CFF23-7145-47FA-905C-29CB578E9641}" destId="{F4143F3E-DDD1-4ABD-AFF2-E8278367E74C}" srcOrd="0" destOrd="0" presId="urn:microsoft.com/office/officeart/2018/layout/CircleProcess"/>
    <dgm:cxn modelId="{6773849C-CA8A-4EEC-869E-E2EB7DF1710A}" type="presParOf" srcId="{97A0D433-D89C-477A-B1BF-BC47155011DB}" destId="{872D7209-C614-48BD-8B39-B92AFB11A278}" srcOrd="4" destOrd="0" presId="urn:microsoft.com/office/officeart/2018/layout/CircleProcess"/>
    <dgm:cxn modelId="{494DE7CB-3807-41F7-BE14-23BF28377534}" type="presParOf" srcId="{872D7209-C614-48BD-8B39-B92AFB11A278}" destId="{55BF9719-FE2B-4D9A-8E0A-F616EF0306B6}" srcOrd="0" destOrd="0" presId="urn:microsoft.com/office/officeart/2018/layout/CircleProcess"/>
    <dgm:cxn modelId="{5FFA11B0-0D89-4C62-BD0F-0320B163E90F}" type="presParOf" srcId="{97A0D433-D89C-477A-B1BF-BC47155011DB}" destId="{96FF3415-D2C8-4A08-B563-9E28474481B4}" srcOrd="5" destOrd="0" presId="urn:microsoft.com/office/officeart/2018/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D3FA2-3961-464A-A497-79EB6E4EACD5}">
      <dsp:nvSpPr>
        <dsp:cNvPr id="0" name=""/>
        <dsp:cNvSpPr/>
      </dsp:nvSpPr>
      <dsp:spPr>
        <a:xfrm>
          <a:off x="5734186" y="880817"/>
          <a:ext cx="2333730" cy="233369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F9BB3A-764A-4E44-AE8E-7C91E5A09AF8}">
      <dsp:nvSpPr>
        <dsp:cNvPr id="0" name=""/>
        <dsp:cNvSpPr/>
      </dsp:nvSpPr>
      <dsp:spPr>
        <a:xfrm>
          <a:off x="5811943" y="958621"/>
          <a:ext cx="2177698" cy="2178089"/>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a:t>the end</a:t>
          </a:r>
          <a:endParaRPr lang="en-US" sz="2200" kern="1200"/>
        </a:p>
      </dsp:txBody>
      <dsp:txXfrm>
        <a:off x="6123487" y="1269835"/>
        <a:ext cx="1555647" cy="1555661"/>
      </dsp:txXfrm>
    </dsp:sp>
    <dsp:sp modelId="{F4143F3E-DDD1-4ABD-AFF2-E8278367E74C}">
      <dsp:nvSpPr>
        <dsp:cNvPr id="0" name=""/>
        <dsp:cNvSpPr/>
      </dsp:nvSpPr>
      <dsp:spPr>
        <a:xfrm rot="2700000">
          <a:off x="3322920" y="880557"/>
          <a:ext cx="2333807" cy="2333807"/>
        </a:xfrm>
        <a:prstGeom prst="teardrop">
          <a:avLst>
            <a:gd name="adj" fmla="val 10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BF9719-FE2B-4D9A-8E0A-F616EF0306B6}">
      <dsp:nvSpPr>
        <dsp:cNvPr id="0" name=""/>
        <dsp:cNvSpPr/>
      </dsp:nvSpPr>
      <dsp:spPr>
        <a:xfrm>
          <a:off x="3400974" y="958621"/>
          <a:ext cx="2177698" cy="2178089"/>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a:t>The trip has ended so we are going home now</a:t>
          </a:r>
          <a:endParaRPr lang="en-US" sz="2200" kern="1200"/>
        </a:p>
      </dsp:txBody>
      <dsp:txXfrm>
        <a:off x="3712000" y="1269835"/>
        <a:ext cx="1555647" cy="1555661"/>
      </dsp:txXfrm>
    </dsp:sp>
  </dsp:spTree>
</dsp:drawing>
</file>

<file path=ppt/diagrams/layout1.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F0216-0EDF-472A-97DB-BEE85B41B1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09AE8A-1612-4340-A068-348816F0C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DFE1BD5-82C5-4873-A707-9A4266621F04}"/>
              </a:ext>
            </a:extLst>
          </p:cNvPr>
          <p:cNvSpPr>
            <a:spLocks noGrp="1"/>
          </p:cNvSpPr>
          <p:nvPr>
            <p:ph type="dt" sz="half" idx="10"/>
          </p:nvPr>
        </p:nvSpPr>
        <p:spPr/>
        <p:txBody>
          <a:bodyPr/>
          <a:lstStyle/>
          <a:p>
            <a:fld id="{93EE80FA-4A28-468F-9BB6-C02A2DB505E3}" type="datetimeFigureOut">
              <a:rPr lang="en-GB" smtClean="0"/>
              <a:t>17/06/2020</a:t>
            </a:fld>
            <a:endParaRPr lang="en-GB"/>
          </a:p>
        </p:txBody>
      </p:sp>
      <p:sp>
        <p:nvSpPr>
          <p:cNvPr id="5" name="Footer Placeholder 4">
            <a:extLst>
              <a:ext uri="{FF2B5EF4-FFF2-40B4-BE49-F238E27FC236}">
                <a16:creationId xmlns:a16="http://schemas.microsoft.com/office/drawing/2014/main" id="{777EB008-8AFE-42C1-9D7B-C89C975B23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BDAC26-27D4-4391-9D58-89F2F9886261}"/>
              </a:ext>
            </a:extLst>
          </p:cNvPr>
          <p:cNvSpPr>
            <a:spLocks noGrp="1"/>
          </p:cNvSpPr>
          <p:nvPr>
            <p:ph type="sldNum" sz="quarter" idx="12"/>
          </p:nvPr>
        </p:nvSpPr>
        <p:spPr/>
        <p:txBody>
          <a:bodyPr/>
          <a:lstStyle/>
          <a:p>
            <a:fld id="{8DD6028A-A123-4265-8C60-AEB17F2944CC}" type="slidenum">
              <a:rPr lang="en-GB" smtClean="0"/>
              <a:t>‹#›</a:t>
            </a:fld>
            <a:endParaRPr lang="en-GB"/>
          </a:p>
        </p:txBody>
      </p:sp>
    </p:spTree>
    <p:extLst>
      <p:ext uri="{BB962C8B-B14F-4D97-AF65-F5344CB8AC3E}">
        <p14:creationId xmlns:p14="http://schemas.microsoft.com/office/powerpoint/2010/main" val="2080049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8478A-8E76-462D-BA9C-D30F5D3C4D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373DFE-A838-4014-8FC2-EDEC827C87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7517A7-9F0E-4668-BCC2-3922104DE13E}"/>
              </a:ext>
            </a:extLst>
          </p:cNvPr>
          <p:cNvSpPr>
            <a:spLocks noGrp="1"/>
          </p:cNvSpPr>
          <p:nvPr>
            <p:ph type="dt" sz="half" idx="10"/>
          </p:nvPr>
        </p:nvSpPr>
        <p:spPr/>
        <p:txBody>
          <a:bodyPr/>
          <a:lstStyle/>
          <a:p>
            <a:fld id="{93EE80FA-4A28-468F-9BB6-C02A2DB505E3}" type="datetimeFigureOut">
              <a:rPr lang="en-GB" smtClean="0"/>
              <a:t>17/06/2020</a:t>
            </a:fld>
            <a:endParaRPr lang="en-GB"/>
          </a:p>
        </p:txBody>
      </p:sp>
      <p:sp>
        <p:nvSpPr>
          <p:cNvPr id="5" name="Footer Placeholder 4">
            <a:extLst>
              <a:ext uri="{FF2B5EF4-FFF2-40B4-BE49-F238E27FC236}">
                <a16:creationId xmlns:a16="http://schemas.microsoft.com/office/drawing/2014/main" id="{F6DC1987-6169-4574-B697-0875F9F061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97F407-ADE2-4BE3-B888-A1E57F4661B7}"/>
              </a:ext>
            </a:extLst>
          </p:cNvPr>
          <p:cNvSpPr>
            <a:spLocks noGrp="1"/>
          </p:cNvSpPr>
          <p:nvPr>
            <p:ph type="sldNum" sz="quarter" idx="12"/>
          </p:nvPr>
        </p:nvSpPr>
        <p:spPr/>
        <p:txBody>
          <a:bodyPr/>
          <a:lstStyle/>
          <a:p>
            <a:fld id="{8DD6028A-A123-4265-8C60-AEB17F2944CC}" type="slidenum">
              <a:rPr lang="en-GB" smtClean="0"/>
              <a:t>‹#›</a:t>
            </a:fld>
            <a:endParaRPr lang="en-GB"/>
          </a:p>
        </p:txBody>
      </p:sp>
    </p:spTree>
    <p:extLst>
      <p:ext uri="{BB962C8B-B14F-4D97-AF65-F5344CB8AC3E}">
        <p14:creationId xmlns:p14="http://schemas.microsoft.com/office/powerpoint/2010/main" val="55869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29CC25-D236-46F2-85C0-E8FAEB3E23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DCC854-65BB-49FD-A9B8-8C9B55C799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CD5A3C-B6BF-41BB-A06B-29CD510BE0BA}"/>
              </a:ext>
            </a:extLst>
          </p:cNvPr>
          <p:cNvSpPr>
            <a:spLocks noGrp="1"/>
          </p:cNvSpPr>
          <p:nvPr>
            <p:ph type="dt" sz="half" idx="10"/>
          </p:nvPr>
        </p:nvSpPr>
        <p:spPr/>
        <p:txBody>
          <a:bodyPr/>
          <a:lstStyle/>
          <a:p>
            <a:fld id="{93EE80FA-4A28-468F-9BB6-C02A2DB505E3}" type="datetimeFigureOut">
              <a:rPr lang="en-GB" smtClean="0"/>
              <a:t>17/06/2020</a:t>
            </a:fld>
            <a:endParaRPr lang="en-GB"/>
          </a:p>
        </p:txBody>
      </p:sp>
      <p:sp>
        <p:nvSpPr>
          <p:cNvPr id="5" name="Footer Placeholder 4">
            <a:extLst>
              <a:ext uri="{FF2B5EF4-FFF2-40B4-BE49-F238E27FC236}">
                <a16:creationId xmlns:a16="http://schemas.microsoft.com/office/drawing/2014/main" id="{94D8F39E-2C11-4B8D-A28B-73B9D45332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B97072-7822-4458-A275-379A4D37275B}"/>
              </a:ext>
            </a:extLst>
          </p:cNvPr>
          <p:cNvSpPr>
            <a:spLocks noGrp="1"/>
          </p:cNvSpPr>
          <p:nvPr>
            <p:ph type="sldNum" sz="quarter" idx="12"/>
          </p:nvPr>
        </p:nvSpPr>
        <p:spPr/>
        <p:txBody>
          <a:bodyPr/>
          <a:lstStyle/>
          <a:p>
            <a:fld id="{8DD6028A-A123-4265-8C60-AEB17F2944CC}" type="slidenum">
              <a:rPr lang="en-GB" smtClean="0"/>
              <a:t>‹#›</a:t>
            </a:fld>
            <a:endParaRPr lang="en-GB"/>
          </a:p>
        </p:txBody>
      </p:sp>
    </p:spTree>
    <p:extLst>
      <p:ext uri="{BB962C8B-B14F-4D97-AF65-F5344CB8AC3E}">
        <p14:creationId xmlns:p14="http://schemas.microsoft.com/office/powerpoint/2010/main" val="18203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F086-4B0E-4B6F-82DA-5DA8641013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D211CB-1EC2-4664-BE6C-A5AD6F447D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46FF44-0495-49F2-BD37-231E2653BD50}"/>
              </a:ext>
            </a:extLst>
          </p:cNvPr>
          <p:cNvSpPr>
            <a:spLocks noGrp="1"/>
          </p:cNvSpPr>
          <p:nvPr>
            <p:ph type="dt" sz="half" idx="10"/>
          </p:nvPr>
        </p:nvSpPr>
        <p:spPr/>
        <p:txBody>
          <a:bodyPr/>
          <a:lstStyle/>
          <a:p>
            <a:fld id="{93EE80FA-4A28-468F-9BB6-C02A2DB505E3}" type="datetimeFigureOut">
              <a:rPr lang="en-GB" smtClean="0"/>
              <a:t>17/06/2020</a:t>
            </a:fld>
            <a:endParaRPr lang="en-GB"/>
          </a:p>
        </p:txBody>
      </p:sp>
      <p:sp>
        <p:nvSpPr>
          <p:cNvPr id="5" name="Footer Placeholder 4">
            <a:extLst>
              <a:ext uri="{FF2B5EF4-FFF2-40B4-BE49-F238E27FC236}">
                <a16:creationId xmlns:a16="http://schemas.microsoft.com/office/drawing/2014/main" id="{994A0E72-305D-422F-A85F-F5DB9D11B0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E357FF-06EE-43F1-BF57-F78A953399C3}"/>
              </a:ext>
            </a:extLst>
          </p:cNvPr>
          <p:cNvSpPr>
            <a:spLocks noGrp="1"/>
          </p:cNvSpPr>
          <p:nvPr>
            <p:ph type="sldNum" sz="quarter" idx="12"/>
          </p:nvPr>
        </p:nvSpPr>
        <p:spPr/>
        <p:txBody>
          <a:bodyPr/>
          <a:lstStyle/>
          <a:p>
            <a:fld id="{8DD6028A-A123-4265-8C60-AEB17F2944CC}" type="slidenum">
              <a:rPr lang="en-GB" smtClean="0"/>
              <a:t>‹#›</a:t>
            </a:fld>
            <a:endParaRPr lang="en-GB"/>
          </a:p>
        </p:txBody>
      </p:sp>
    </p:spTree>
    <p:extLst>
      <p:ext uri="{BB962C8B-B14F-4D97-AF65-F5344CB8AC3E}">
        <p14:creationId xmlns:p14="http://schemas.microsoft.com/office/powerpoint/2010/main" val="1493528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85B9D-B1D6-4259-8BEC-CF45F0FE6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1890AEA-D4FA-4ED3-A20B-12EEBE9251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46FBF6-95EE-4572-B7A7-36ABE81FF7A3}"/>
              </a:ext>
            </a:extLst>
          </p:cNvPr>
          <p:cNvSpPr>
            <a:spLocks noGrp="1"/>
          </p:cNvSpPr>
          <p:nvPr>
            <p:ph type="dt" sz="half" idx="10"/>
          </p:nvPr>
        </p:nvSpPr>
        <p:spPr/>
        <p:txBody>
          <a:bodyPr/>
          <a:lstStyle/>
          <a:p>
            <a:fld id="{93EE80FA-4A28-468F-9BB6-C02A2DB505E3}" type="datetimeFigureOut">
              <a:rPr lang="en-GB" smtClean="0"/>
              <a:t>17/06/2020</a:t>
            </a:fld>
            <a:endParaRPr lang="en-GB"/>
          </a:p>
        </p:txBody>
      </p:sp>
      <p:sp>
        <p:nvSpPr>
          <p:cNvPr id="5" name="Footer Placeholder 4">
            <a:extLst>
              <a:ext uri="{FF2B5EF4-FFF2-40B4-BE49-F238E27FC236}">
                <a16:creationId xmlns:a16="http://schemas.microsoft.com/office/drawing/2014/main" id="{1D7B1BBE-07BE-41D3-A908-B70E45FEFF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244C4E-B61F-49F1-A1BB-35761565535B}"/>
              </a:ext>
            </a:extLst>
          </p:cNvPr>
          <p:cNvSpPr>
            <a:spLocks noGrp="1"/>
          </p:cNvSpPr>
          <p:nvPr>
            <p:ph type="sldNum" sz="quarter" idx="12"/>
          </p:nvPr>
        </p:nvSpPr>
        <p:spPr/>
        <p:txBody>
          <a:bodyPr/>
          <a:lstStyle/>
          <a:p>
            <a:fld id="{8DD6028A-A123-4265-8C60-AEB17F2944CC}" type="slidenum">
              <a:rPr lang="en-GB" smtClean="0"/>
              <a:t>‹#›</a:t>
            </a:fld>
            <a:endParaRPr lang="en-GB"/>
          </a:p>
        </p:txBody>
      </p:sp>
    </p:spTree>
    <p:extLst>
      <p:ext uri="{BB962C8B-B14F-4D97-AF65-F5344CB8AC3E}">
        <p14:creationId xmlns:p14="http://schemas.microsoft.com/office/powerpoint/2010/main" val="153060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B386-5DF0-433E-B128-2FA734918A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85F02B-40CD-44D8-8317-10A5CFF2C8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6244325-4923-4848-9B45-AB6911B2B2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B137A8C-5024-4E5D-9D85-BD0805812263}"/>
              </a:ext>
            </a:extLst>
          </p:cNvPr>
          <p:cNvSpPr>
            <a:spLocks noGrp="1"/>
          </p:cNvSpPr>
          <p:nvPr>
            <p:ph type="dt" sz="half" idx="10"/>
          </p:nvPr>
        </p:nvSpPr>
        <p:spPr/>
        <p:txBody>
          <a:bodyPr/>
          <a:lstStyle/>
          <a:p>
            <a:fld id="{93EE80FA-4A28-468F-9BB6-C02A2DB505E3}" type="datetimeFigureOut">
              <a:rPr lang="en-GB" smtClean="0"/>
              <a:t>17/06/2020</a:t>
            </a:fld>
            <a:endParaRPr lang="en-GB"/>
          </a:p>
        </p:txBody>
      </p:sp>
      <p:sp>
        <p:nvSpPr>
          <p:cNvPr id="6" name="Footer Placeholder 5">
            <a:extLst>
              <a:ext uri="{FF2B5EF4-FFF2-40B4-BE49-F238E27FC236}">
                <a16:creationId xmlns:a16="http://schemas.microsoft.com/office/drawing/2014/main" id="{CF4D0663-4C5E-4178-8AC2-AF6CA51E01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A7C45A-2139-4137-8C67-DBF8929D5ABA}"/>
              </a:ext>
            </a:extLst>
          </p:cNvPr>
          <p:cNvSpPr>
            <a:spLocks noGrp="1"/>
          </p:cNvSpPr>
          <p:nvPr>
            <p:ph type="sldNum" sz="quarter" idx="12"/>
          </p:nvPr>
        </p:nvSpPr>
        <p:spPr/>
        <p:txBody>
          <a:bodyPr/>
          <a:lstStyle/>
          <a:p>
            <a:fld id="{8DD6028A-A123-4265-8C60-AEB17F2944CC}" type="slidenum">
              <a:rPr lang="en-GB" smtClean="0"/>
              <a:t>‹#›</a:t>
            </a:fld>
            <a:endParaRPr lang="en-GB"/>
          </a:p>
        </p:txBody>
      </p:sp>
    </p:spTree>
    <p:extLst>
      <p:ext uri="{BB962C8B-B14F-4D97-AF65-F5344CB8AC3E}">
        <p14:creationId xmlns:p14="http://schemas.microsoft.com/office/powerpoint/2010/main" val="1256953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83D3-2B5D-4360-8422-50E98D80067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61B719-52A5-4DFD-8534-56C1FD4E9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9C184F-8BBD-4CD1-BB72-3E469EABCB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1320DE-01DF-444A-A18A-CC88DD4533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F9C9E4-ADA8-42A9-BFF9-6748DE26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B529162-5BDE-4238-996E-F0900A08FA5C}"/>
              </a:ext>
            </a:extLst>
          </p:cNvPr>
          <p:cNvSpPr>
            <a:spLocks noGrp="1"/>
          </p:cNvSpPr>
          <p:nvPr>
            <p:ph type="dt" sz="half" idx="10"/>
          </p:nvPr>
        </p:nvSpPr>
        <p:spPr/>
        <p:txBody>
          <a:bodyPr/>
          <a:lstStyle/>
          <a:p>
            <a:fld id="{93EE80FA-4A28-468F-9BB6-C02A2DB505E3}" type="datetimeFigureOut">
              <a:rPr lang="en-GB" smtClean="0"/>
              <a:t>17/06/2020</a:t>
            </a:fld>
            <a:endParaRPr lang="en-GB"/>
          </a:p>
        </p:txBody>
      </p:sp>
      <p:sp>
        <p:nvSpPr>
          <p:cNvPr id="8" name="Footer Placeholder 7">
            <a:extLst>
              <a:ext uri="{FF2B5EF4-FFF2-40B4-BE49-F238E27FC236}">
                <a16:creationId xmlns:a16="http://schemas.microsoft.com/office/drawing/2014/main" id="{771F571B-4258-4079-AA11-FB8005DAB1A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8120D8-1E26-4DD9-9787-2208503B1A1F}"/>
              </a:ext>
            </a:extLst>
          </p:cNvPr>
          <p:cNvSpPr>
            <a:spLocks noGrp="1"/>
          </p:cNvSpPr>
          <p:nvPr>
            <p:ph type="sldNum" sz="quarter" idx="12"/>
          </p:nvPr>
        </p:nvSpPr>
        <p:spPr/>
        <p:txBody>
          <a:bodyPr/>
          <a:lstStyle/>
          <a:p>
            <a:fld id="{8DD6028A-A123-4265-8C60-AEB17F2944CC}" type="slidenum">
              <a:rPr lang="en-GB" smtClean="0"/>
              <a:t>‹#›</a:t>
            </a:fld>
            <a:endParaRPr lang="en-GB"/>
          </a:p>
        </p:txBody>
      </p:sp>
    </p:spTree>
    <p:extLst>
      <p:ext uri="{BB962C8B-B14F-4D97-AF65-F5344CB8AC3E}">
        <p14:creationId xmlns:p14="http://schemas.microsoft.com/office/powerpoint/2010/main" val="3475966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C70D-E0B1-4144-80F0-2B25A98061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7754C9-90B0-40C6-82D9-B0A070E8FF11}"/>
              </a:ext>
            </a:extLst>
          </p:cNvPr>
          <p:cNvSpPr>
            <a:spLocks noGrp="1"/>
          </p:cNvSpPr>
          <p:nvPr>
            <p:ph type="dt" sz="half" idx="10"/>
          </p:nvPr>
        </p:nvSpPr>
        <p:spPr/>
        <p:txBody>
          <a:bodyPr/>
          <a:lstStyle/>
          <a:p>
            <a:fld id="{93EE80FA-4A28-468F-9BB6-C02A2DB505E3}" type="datetimeFigureOut">
              <a:rPr lang="en-GB" smtClean="0"/>
              <a:t>17/06/2020</a:t>
            </a:fld>
            <a:endParaRPr lang="en-GB"/>
          </a:p>
        </p:txBody>
      </p:sp>
      <p:sp>
        <p:nvSpPr>
          <p:cNvPr id="4" name="Footer Placeholder 3">
            <a:extLst>
              <a:ext uri="{FF2B5EF4-FFF2-40B4-BE49-F238E27FC236}">
                <a16:creationId xmlns:a16="http://schemas.microsoft.com/office/drawing/2014/main" id="{61CAFA1F-B5C2-40E9-BD0F-03DBBDA2691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9F3843-6D95-4AAB-9C6A-7C8023741836}"/>
              </a:ext>
            </a:extLst>
          </p:cNvPr>
          <p:cNvSpPr>
            <a:spLocks noGrp="1"/>
          </p:cNvSpPr>
          <p:nvPr>
            <p:ph type="sldNum" sz="quarter" idx="12"/>
          </p:nvPr>
        </p:nvSpPr>
        <p:spPr/>
        <p:txBody>
          <a:bodyPr/>
          <a:lstStyle/>
          <a:p>
            <a:fld id="{8DD6028A-A123-4265-8C60-AEB17F2944CC}" type="slidenum">
              <a:rPr lang="en-GB" smtClean="0"/>
              <a:t>‹#›</a:t>
            </a:fld>
            <a:endParaRPr lang="en-GB"/>
          </a:p>
        </p:txBody>
      </p:sp>
    </p:spTree>
    <p:extLst>
      <p:ext uri="{BB962C8B-B14F-4D97-AF65-F5344CB8AC3E}">
        <p14:creationId xmlns:p14="http://schemas.microsoft.com/office/powerpoint/2010/main" val="135037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F72ECB-CE8D-470E-9482-2F4F5A7B8199}"/>
              </a:ext>
            </a:extLst>
          </p:cNvPr>
          <p:cNvSpPr>
            <a:spLocks noGrp="1"/>
          </p:cNvSpPr>
          <p:nvPr>
            <p:ph type="dt" sz="half" idx="10"/>
          </p:nvPr>
        </p:nvSpPr>
        <p:spPr/>
        <p:txBody>
          <a:bodyPr/>
          <a:lstStyle/>
          <a:p>
            <a:fld id="{93EE80FA-4A28-468F-9BB6-C02A2DB505E3}" type="datetimeFigureOut">
              <a:rPr lang="en-GB" smtClean="0"/>
              <a:t>17/06/2020</a:t>
            </a:fld>
            <a:endParaRPr lang="en-GB"/>
          </a:p>
        </p:txBody>
      </p:sp>
      <p:sp>
        <p:nvSpPr>
          <p:cNvPr id="3" name="Footer Placeholder 2">
            <a:extLst>
              <a:ext uri="{FF2B5EF4-FFF2-40B4-BE49-F238E27FC236}">
                <a16:creationId xmlns:a16="http://schemas.microsoft.com/office/drawing/2014/main" id="{1FA4BCC4-979C-4E95-B36F-3423828218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D0C6308-F763-4A49-AA5B-254059D1B1FC}"/>
              </a:ext>
            </a:extLst>
          </p:cNvPr>
          <p:cNvSpPr>
            <a:spLocks noGrp="1"/>
          </p:cNvSpPr>
          <p:nvPr>
            <p:ph type="sldNum" sz="quarter" idx="12"/>
          </p:nvPr>
        </p:nvSpPr>
        <p:spPr/>
        <p:txBody>
          <a:bodyPr/>
          <a:lstStyle/>
          <a:p>
            <a:fld id="{8DD6028A-A123-4265-8C60-AEB17F2944CC}" type="slidenum">
              <a:rPr lang="en-GB" smtClean="0"/>
              <a:t>‹#›</a:t>
            </a:fld>
            <a:endParaRPr lang="en-GB"/>
          </a:p>
        </p:txBody>
      </p:sp>
    </p:spTree>
    <p:extLst>
      <p:ext uri="{BB962C8B-B14F-4D97-AF65-F5344CB8AC3E}">
        <p14:creationId xmlns:p14="http://schemas.microsoft.com/office/powerpoint/2010/main" val="2465317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3B93B-B658-404B-B764-9B6F45897C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8BCBE67-EDB4-47A0-8600-33F42CC7A8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564BE8-7175-424A-ACE0-FE9A67B05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F67609-E1F8-43B5-BC7E-8DDE00861E92}"/>
              </a:ext>
            </a:extLst>
          </p:cNvPr>
          <p:cNvSpPr>
            <a:spLocks noGrp="1"/>
          </p:cNvSpPr>
          <p:nvPr>
            <p:ph type="dt" sz="half" idx="10"/>
          </p:nvPr>
        </p:nvSpPr>
        <p:spPr/>
        <p:txBody>
          <a:bodyPr/>
          <a:lstStyle/>
          <a:p>
            <a:fld id="{93EE80FA-4A28-468F-9BB6-C02A2DB505E3}" type="datetimeFigureOut">
              <a:rPr lang="en-GB" smtClean="0"/>
              <a:t>17/06/2020</a:t>
            </a:fld>
            <a:endParaRPr lang="en-GB"/>
          </a:p>
        </p:txBody>
      </p:sp>
      <p:sp>
        <p:nvSpPr>
          <p:cNvPr id="6" name="Footer Placeholder 5">
            <a:extLst>
              <a:ext uri="{FF2B5EF4-FFF2-40B4-BE49-F238E27FC236}">
                <a16:creationId xmlns:a16="http://schemas.microsoft.com/office/drawing/2014/main" id="{E53B6F7C-428C-437F-A995-BA8B48CE87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789300-9E75-4CD9-A08D-C2C8CA7D8FA0}"/>
              </a:ext>
            </a:extLst>
          </p:cNvPr>
          <p:cNvSpPr>
            <a:spLocks noGrp="1"/>
          </p:cNvSpPr>
          <p:nvPr>
            <p:ph type="sldNum" sz="quarter" idx="12"/>
          </p:nvPr>
        </p:nvSpPr>
        <p:spPr/>
        <p:txBody>
          <a:bodyPr/>
          <a:lstStyle/>
          <a:p>
            <a:fld id="{8DD6028A-A123-4265-8C60-AEB17F2944CC}" type="slidenum">
              <a:rPr lang="en-GB" smtClean="0"/>
              <a:t>‹#›</a:t>
            </a:fld>
            <a:endParaRPr lang="en-GB"/>
          </a:p>
        </p:txBody>
      </p:sp>
    </p:spTree>
    <p:extLst>
      <p:ext uri="{BB962C8B-B14F-4D97-AF65-F5344CB8AC3E}">
        <p14:creationId xmlns:p14="http://schemas.microsoft.com/office/powerpoint/2010/main" val="2966172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B00B-52F5-435A-AF53-F49ACA6EB2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AECE50A-92DE-4302-B44D-FF2C9A98C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6F14408-6847-4EF5-9422-0A9C4D03B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A0BDC-F5FF-4587-8C00-387A4BCA3B9C}"/>
              </a:ext>
            </a:extLst>
          </p:cNvPr>
          <p:cNvSpPr>
            <a:spLocks noGrp="1"/>
          </p:cNvSpPr>
          <p:nvPr>
            <p:ph type="dt" sz="half" idx="10"/>
          </p:nvPr>
        </p:nvSpPr>
        <p:spPr/>
        <p:txBody>
          <a:bodyPr/>
          <a:lstStyle/>
          <a:p>
            <a:fld id="{93EE80FA-4A28-468F-9BB6-C02A2DB505E3}" type="datetimeFigureOut">
              <a:rPr lang="en-GB" smtClean="0"/>
              <a:t>17/06/2020</a:t>
            </a:fld>
            <a:endParaRPr lang="en-GB"/>
          </a:p>
        </p:txBody>
      </p:sp>
      <p:sp>
        <p:nvSpPr>
          <p:cNvPr id="6" name="Footer Placeholder 5">
            <a:extLst>
              <a:ext uri="{FF2B5EF4-FFF2-40B4-BE49-F238E27FC236}">
                <a16:creationId xmlns:a16="http://schemas.microsoft.com/office/drawing/2014/main" id="{DB79C275-C4B3-4331-969B-4EBD34C8FF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199CA0-80E6-453F-9B40-F8CDE089B318}"/>
              </a:ext>
            </a:extLst>
          </p:cNvPr>
          <p:cNvSpPr>
            <a:spLocks noGrp="1"/>
          </p:cNvSpPr>
          <p:nvPr>
            <p:ph type="sldNum" sz="quarter" idx="12"/>
          </p:nvPr>
        </p:nvSpPr>
        <p:spPr/>
        <p:txBody>
          <a:bodyPr/>
          <a:lstStyle/>
          <a:p>
            <a:fld id="{8DD6028A-A123-4265-8C60-AEB17F2944CC}" type="slidenum">
              <a:rPr lang="en-GB" smtClean="0"/>
              <a:t>‹#›</a:t>
            </a:fld>
            <a:endParaRPr lang="en-GB"/>
          </a:p>
        </p:txBody>
      </p:sp>
    </p:spTree>
    <p:extLst>
      <p:ext uri="{BB962C8B-B14F-4D97-AF65-F5344CB8AC3E}">
        <p14:creationId xmlns:p14="http://schemas.microsoft.com/office/powerpoint/2010/main" val="2987606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8736F3-8C7D-4F10-95E4-30CEAF3549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A09667-D9BC-4EAF-916F-0E7A568FA9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B6D470-DE00-4D37-B3CC-9CE9655898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EE80FA-4A28-468F-9BB6-C02A2DB505E3}" type="datetimeFigureOut">
              <a:rPr lang="en-GB" smtClean="0"/>
              <a:t>17/06/2020</a:t>
            </a:fld>
            <a:endParaRPr lang="en-GB"/>
          </a:p>
        </p:txBody>
      </p:sp>
      <p:sp>
        <p:nvSpPr>
          <p:cNvPr id="5" name="Footer Placeholder 4">
            <a:extLst>
              <a:ext uri="{FF2B5EF4-FFF2-40B4-BE49-F238E27FC236}">
                <a16:creationId xmlns:a16="http://schemas.microsoft.com/office/drawing/2014/main" id="{FF17A1F6-D3F9-4090-A06C-173FF0D2BC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C55CDFC-1A4A-465B-A3B4-259510A985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6028A-A123-4265-8C60-AEB17F2944CC}" type="slidenum">
              <a:rPr lang="en-GB" smtClean="0"/>
              <a:t>‹#›</a:t>
            </a:fld>
            <a:endParaRPr lang="en-GB"/>
          </a:p>
        </p:txBody>
      </p:sp>
    </p:spTree>
    <p:extLst>
      <p:ext uri="{BB962C8B-B14F-4D97-AF65-F5344CB8AC3E}">
        <p14:creationId xmlns:p14="http://schemas.microsoft.com/office/powerpoint/2010/main" val="2677760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AD2C86F-3130-4B6F-8F4A-C799F380C4F1}"/>
              </a:ext>
            </a:extLst>
          </p:cNvPr>
          <p:cNvPicPr>
            <a:picLocks noChangeAspect="1"/>
          </p:cNvPicPr>
          <p:nvPr/>
        </p:nvPicPr>
        <p:blipFill rotWithShape="1">
          <a:blip r:embed="rId2">
            <a:alphaModFix amt="45000"/>
          </a:blip>
          <a:srcRect t="12541" b="8787"/>
          <a:stretch/>
        </p:blipFill>
        <p:spPr>
          <a:xfrm>
            <a:off x="20" y="1"/>
            <a:ext cx="12191980" cy="6857999"/>
          </a:xfrm>
          <a:prstGeom prst="rect">
            <a:avLst/>
          </a:prstGeom>
        </p:spPr>
      </p:pic>
      <p:sp>
        <p:nvSpPr>
          <p:cNvPr id="16" name="Rectangle 15">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E974B43D-A21C-40FF-AC14-EB61CF62176C}"/>
              </a:ext>
            </a:extLst>
          </p:cNvPr>
          <p:cNvSpPr>
            <a:spLocks noGrp="1"/>
          </p:cNvSpPr>
          <p:nvPr>
            <p:ph type="ctrTitle"/>
          </p:nvPr>
        </p:nvSpPr>
        <p:spPr>
          <a:xfrm>
            <a:off x="1769532" y="1695576"/>
            <a:ext cx="8652938" cy="2857191"/>
          </a:xfrm>
        </p:spPr>
        <p:txBody>
          <a:bodyPr anchor="ctr">
            <a:normAutofit/>
          </a:bodyPr>
          <a:lstStyle/>
          <a:p>
            <a:r>
              <a:rPr lang="en-GB" sz="8000"/>
              <a:t>My visit to animal town</a:t>
            </a:r>
          </a:p>
        </p:txBody>
      </p:sp>
      <p:sp>
        <p:nvSpPr>
          <p:cNvPr id="3" name="Subtitle 2">
            <a:extLst>
              <a:ext uri="{FF2B5EF4-FFF2-40B4-BE49-F238E27FC236}">
                <a16:creationId xmlns:a16="http://schemas.microsoft.com/office/drawing/2014/main" id="{983F3CF3-3573-43E1-BFB9-6CCBA173EAC4}"/>
              </a:ext>
            </a:extLst>
          </p:cNvPr>
          <p:cNvSpPr>
            <a:spLocks noGrp="1"/>
          </p:cNvSpPr>
          <p:nvPr>
            <p:ph type="subTitle" idx="1"/>
          </p:nvPr>
        </p:nvSpPr>
        <p:spPr>
          <a:xfrm>
            <a:off x="1769532" y="4623127"/>
            <a:ext cx="8655200" cy="457201"/>
          </a:xfrm>
        </p:spPr>
        <p:txBody>
          <a:bodyPr>
            <a:normAutofit/>
          </a:bodyPr>
          <a:lstStyle/>
          <a:p>
            <a:endParaRPr lang="en-GB" dirty="0"/>
          </a:p>
        </p:txBody>
      </p:sp>
      <p:sp>
        <p:nvSpPr>
          <p:cNvPr id="18" name="Rectangle 17">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213062682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4"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F8044F48-15D0-464E-89B3-7CAB53AC7DE8}"/>
              </a:ext>
            </a:extLst>
          </p:cNvPr>
          <p:cNvSpPr>
            <a:spLocks noGrp="1"/>
          </p:cNvSpPr>
          <p:nvPr>
            <p:ph type="title"/>
          </p:nvPr>
        </p:nvSpPr>
        <p:spPr>
          <a:xfrm>
            <a:off x="1047280" y="759805"/>
            <a:ext cx="10306520" cy="1325563"/>
          </a:xfrm>
        </p:spPr>
        <p:txBody>
          <a:bodyPr>
            <a:normAutofit/>
          </a:bodyPr>
          <a:lstStyle/>
          <a:p>
            <a:r>
              <a:rPr lang="en-GB" sz="4000">
                <a:solidFill>
                  <a:srgbClr val="FFFFFF"/>
                </a:solidFill>
              </a:rPr>
              <a:t>LEMUR LAND</a:t>
            </a:r>
          </a:p>
        </p:txBody>
      </p:sp>
      <p:pic>
        <p:nvPicPr>
          <p:cNvPr id="4" name="Picture 3">
            <a:extLst>
              <a:ext uri="{FF2B5EF4-FFF2-40B4-BE49-F238E27FC236}">
                <a16:creationId xmlns:a16="http://schemas.microsoft.com/office/drawing/2014/main" id="{5E5211DE-FC61-48DE-B0B3-4EDE1ED974ED}"/>
              </a:ext>
            </a:extLst>
          </p:cNvPr>
          <p:cNvPicPr>
            <a:picLocks noChangeAspect="1"/>
          </p:cNvPicPr>
          <p:nvPr/>
        </p:nvPicPr>
        <p:blipFill rotWithShape="1">
          <a:blip r:embed="rId2"/>
          <a:srcRect l="9923" r="-5" b="-5"/>
          <a:stretch/>
        </p:blipFill>
        <p:spPr>
          <a:xfrm>
            <a:off x="1424902" y="2492376"/>
            <a:ext cx="3209779" cy="3563372"/>
          </a:xfrm>
          <a:prstGeom prst="rect">
            <a:avLst/>
          </a:prstGeom>
        </p:spPr>
      </p:pic>
      <p:sp>
        <p:nvSpPr>
          <p:cNvPr id="3" name="Content Placeholder 2">
            <a:extLst>
              <a:ext uri="{FF2B5EF4-FFF2-40B4-BE49-F238E27FC236}">
                <a16:creationId xmlns:a16="http://schemas.microsoft.com/office/drawing/2014/main" id="{716E3332-494B-45EC-A487-4EA43667F310}"/>
              </a:ext>
            </a:extLst>
          </p:cNvPr>
          <p:cNvSpPr>
            <a:spLocks noGrp="1"/>
          </p:cNvSpPr>
          <p:nvPr>
            <p:ph idx="1"/>
          </p:nvPr>
        </p:nvSpPr>
        <p:spPr>
          <a:xfrm>
            <a:off x="5295569" y="2494450"/>
            <a:ext cx="5471529" cy="3563159"/>
          </a:xfrm>
        </p:spPr>
        <p:txBody>
          <a:bodyPr>
            <a:normAutofit/>
          </a:bodyPr>
          <a:lstStyle/>
          <a:p>
            <a:pPr marL="0" indent="0">
              <a:buNone/>
            </a:pPr>
            <a:r>
              <a:rPr lang="en-GB" sz="2400" dirty="0"/>
              <a:t>lemur land was a place where lemurs could run wild in a massive jungle container and lots of lemurs came to me and climbed on me they were so soft. So we then went to ,RINO ROCK .</a:t>
            </a:r>
          </a:p>
        </p:txBody>
      </p:sp>
    </p:spTree>
    <p:extLst>
      <p:ext uri="{BB962C8B-B14F-4D97-AF65-F5344CB8AC3E}">
        <p14:creationId xmlns:p14="http://schemas.microsoft.com/office/powerpoint/2010/main" val="1649198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2658F5-AEB4-4F54-B4DC-0927B17F300D}"/>
              </a:ext>
            </a:extLst>
          </p:cNvPr>
          <p:cNvPicPr>
            <a:picLocks noChangeAspect="1"/>
          </p:cNvPicPr>
          <p:nvPr/>
        </p:nvPicPr>
        <p:blipFill rotWithShape="1">
          <a:blip r:embed="rId2"/>
          <a:srcRect t="4083" b="11648"/>
          <a:stretch/>
        </p:blipFill>
        <p:spPr>
          <a:xfrm>
            <a:off x="-1" y="10"/>
            <a:ext cx="12192000" cy="6857990"/>
          </a:xfrm>
          <a:prstGeom prst="rect">
            <a:avLst/>
          </a:prstGeom>
        </p:spPr>
      </p:pic>
      <p:sp>
        <p:nvSpPr>
          <p:cNvPr id="2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EE27C7F-E8D6-4515-AFEC-D77ADEF0EAF1}"/>
              </a:ext>
            </a:extLst>
          </p:cNvPr>
          <p:cNvSpPr>
            <a:spLocks noGrp="1"/>
          </p:cNvSpPr>
          <p:nvPr>
            <p:ph type="title"/>
          </p:nvPr>
        </p:nvSpPr>
        <p:spPr>
          <a:xfrm>
            <a:off x="709448" y="1913950"/>
            <a:ext cx="4204137" cy="1342754"/>
          </a:xfrm>
        </p:spPr>
        <p:txBody>
          <a:bodyPr>
            <a:normAutofit/>
          </a:bodyPr>
          <a:lstStyle/>
          <a:p>
            <a:pPr algn="ctr"/>
            <a:r>
              <a:rPr lang="en-GB" sz="3600"/>
              <a:t>Rino rock</a:t>
            </a:r>
          </a:p>
        </p:txBody>
      </p:sp>
      <p:cxnSp>
        <p:nvCxnSpPr>
          <p:cNvPr id="21" name="Straight Connector 1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DFE711A-C9BB-44AD-9537-9685370EF75B}"/>
              </a:ext>
            </a:extLst>
          </p:cNvPr>
          <p:cNvSpPr>
            <a:spLocks noGrp="1"/>
          </p:cNvSpPr>
          <p:nvPr>
            <p:ph idx="1"/>
          </p:nvPr>
        </p:nvSpPr>
        <p:spPr>
          <a:xfrm>
            <a:off x="525516" y="3417573"/>
            <a:ext cx="4593021" cy="2619839"/>
          </a:xfrm>
        </p:spPr>
        <p:txBody>
          <a:bodyPr anchor="ctr">
            <a:normAutofit/>
          </a:bodyPr>
          <a:lstStyle/>
          <a:p>
            <a:pPr marL="0" indent="0">
              <a:buNone/>
            </a:pPr>
            <a:r>
              <a:rPr lang="en-GB" sz="1800" dirty="0"/>
              <a:t>Rino rock is a massive rock with a waterfall on it and a huge watering hole where the rinos loved to bathe in and the grass is a really bright green and the baby's were so cute. Then we went to ,VULTURE VALLEY.</a:t>
            </a:r>
          </a:p>
        </p:txBody>
      </p:sp>
    </p:spTree>
    <p:extLst>
      <p:ext uri="{BB962C8B-B14F-4D97-AF65-F5344CB8AC3E}">
        <p14:creationId xmlns:p14="http://schemas.microsoft.com/office/powerpoint/2010/main" val="880803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9">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E10E51-C5AF-4B0F-B59E-728F30F8254A}"/>
              </a:ext>
            </a:extLst>
          </p:cNvPr>
          <p:cNvSpPr>
            <a:spLocks noGrp="1"/>
          </p:cNvSpPr>
          <p:nvPr>
            <p:ph type="title"/>
          </p:nvPr>
        </p:nvSpPr>
        <p:spPr>
          <a:xfrm>
            <a:off x="5297762" y="1053711"/>
            <a:ext cx="5638994" cy="1424446"/>
          </a:xfrm>
        </p:spPr>
        <p:txBody>
          <a:bodyPr>
            <a:normAutofit/>
          </a:bodyPr>
          <a:lstStyle/>
          <a:p>
            <a:r>
              <a:rPr lang="en-GB">
                <a:solidFill>
                  <a:srgbClr val="FFFFFF"/>
                </a:solidFill>
              </a:rPr>
              <a:t>Vulture valley </a:t>
            </a:r>
          </a:p>
        </p:txBody>
      </p:sp>
      <p:pic>
        <p:nvPicPr>
          <p:cNvPr id="4" name="Picture 3">
            <a:extLst>
              <a:ext uri="{FF2B5EF4-FFF2-40B4-BE49-F238E27FC236}">
                <a16:creationId xmlns:a16="http://schemas.microsoft.com/office/drawing/2014/main" id="{FC2C0DAC-9CC8-47B3-ADB1-D185550D9D53}"/>
              </a:ext>
            </a:extLst>
          </p:cNvPr>
          <p:cNvPicPr>
            <a:picLocks noChangeAspect="1"/>
          </p:cNvPicPr>
          <p:nvPr/>
        </p:nvPicPr>
        <p:blipFill>
          <a:blip r:embed="rId2"/>
          <a:stretch>
            <a:fillRect/>
          </a:stretch>
        </p:blipFill>
        <p:spPr>
          <a:xfrm>
            <a:off x="1267038" y="478232"/>
            <a:ext cx="2092426" cy="2789902"/>
          </a:xfrm>
          <a:prstGeom prst="rect">
            <a:avLst/>
          </a:prstGeom>
        </p:spPr>
      </p:pic>
      <p:cxnSp>
        <p:nvCxnSpPr>
          <p:cNvPr id="23" name="Straight Connector 11">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47A4EDE-1B97-49B4-8670-F9D6B6E8D797}"/>
              </a:ext>
            </a:extLst>
          </p:cNvPr>
          <p:cNvPicPr>
            <a:picLocks noChangeAspect="1"/>
          </p:cNvPicPr>
          <p:nvPr/>
        </p:nvPicPr>
        <p:blipFill>
          <a:blip r:embed="rId3"/>
          <a:stretch>
            <a:fillRect/>
          </a:stretch>
        </p:blipFill>
        <p:spPr>
          <a:xfrm>
            <a:off x="513948" y="3589867"/>
            <a:ext cx="3598606" cy="2788920"/>
          </a:xfrm>
          <a:prstGeom prst="rect">
            <a:avLst/>
          </a:prstGeom>
        </p:spPr>
      </p:pic>
      <p:sp>
        <p:nvSpPr>
          <p:cNvPr id="3" name="Content Placeholder 2">
            <a:extLst>
              <a:ext uri="{FF2B5EF4-FFF2-40B4-BE49-F238E27FC236}">
                <a16:creationId xmlns:a16="http://schemas.microsoft.com/office/drawing/2014/main" id="{1082151E-6E67-4B46-90A0-977DBC85CA7A}"/>
              </a:ext>
            </a:extLst>
          </p:cNvPr>
          <p:cNvSpPr>
            <a:spLocks noGrp="1"/>
          </p:cNvSpPr>
          <p:nvPr>
            <p:ph idx="1"/>
          </p:nvPr>
        </p:nvSpPr>
        <p:spPr>
          <a:xfrm>
            <a:off x="5297762" y="2799889"/>
            <a:ext cx="5747187" cy="2987543"/>
          </a:xfrm>
        </p:spPr>
        <p:txBody>
          <a:bodyPr anchor="t">
            <a:normAutofit/>
          </a:bodyPr>
          <a:lstStyle/>
          <a:p>
            <a:pPr marL="0" indent="0">
              <a:buNone/>
            </a:pPr>
            <a:r>
              <a:rPr lang="en-GB" sz="2400" dirty="0">
                <a:solidFill>
                  <a:srgbClr val="FFFFFF"/>
                </a:solidFill>
              </a:rPr>
              <a:t>Vulture valley is a massive glass dome with a valley in the middle. The vultures mainly spend there time in the valley and start flying around at night luckily we are staying here for 2 days so we can still see them. Next up is HYENA HOUSE</a:t>
            </a:r>
          </a:p>
        </p:txBody>
      </p:sp>
    </p:spTree>
    <p:extLst>
      <p:ext uri="{BB962C8B-B14F-4D97-AF65-F5344CB8AC3E}">
        <p14:creationId xmlns:p14="http://schemas.microsoft.com/office/powerpoint/2010/main" val="773072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61B793-3456-49D6-B79D-78ECA1C6BE35}"/>
              </a:ext>
            </a:extLst>
          </p:cNvPr>
          <p:cNvPicPr>
            <a:picLocks noChangeAspect="1"/>
          </p:cNvPicPr>
          <p:nvPr/>
        </p:nvPicPr>
        <p:blipFill rotWithShape="1">
          <a:blip r:embed="rId2"/>
          <a:srcRect t="15691" b="9309"/>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312427CB-EBD7-45A6-AE62-BE6650ADD2AF}"/>
              </a:ext>
            </a:extLst>
          </p:cNvPr>
          <p:cNvSpPr>
            <a:spLocks noGrp="1"/>
          </p:cNvSpPr>
          <p:nvPr>
            <p:ph type="title"/>
          </p:nvPr>
        </p:nvSpPr>
        <p:spPr>
          <a:xfrm>
            <a:off x="709448" y="1913950"/>
            <a:ext cx="4204137" cy="1342754"/>
          </a:xfrm>
        </p:spPr>
        <p:txBody>
          <a:bodyPr>
            <a:normAutofit/>
          </a:bodyPr>
          <a:lstStyle/>
          <a:p>
            <a:pPr algn="ctr"/>
            <a:r>
              <a:rPr lang="en-GB" sz="3600"/>
              <a:t>Hyena house</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189D97-3F40-4F6E-9CFF-16D29BDF0513}"/>
              </a:ext>
            </a:extLst>
          </p:cNvPr>
          <p:cNvSpPr>
            <a:spLocks noGrp="1"/>
          </p:cNvSpPr>
          <p:nvPr>
            <p:ph idx="1"/>
          </p:nvPr>
        </p:nvSpPr>
        <p:spPr>
          <a:xfrm>
            <a:off x="525516" y="3417573"/>
            <a:ext cx="4593021" cy="2619839"/>
          </a:xfrm>
        </p:spPr>
        <p:txBody>
          <a:bodyPr anchor="ctr">
            <a:normAutofit/>
          </a:bodyPr>
          <a:lstStyle/>
          <a:p>
            <a:pPr marL="0" indent="0">
              <a:buNone/>
            </a:pPr>
            <a:r>
              <a:rPr lang="en-GB" sz="1800" dirty="0"/>
              <a:t>The hyenas look extremely happy and love the house. It has a nice swimming pool in and a shady place for when it is hot. Next stop </a:t>
            </a:r>
          </a:p>
          <a:p>
            <a:pPr marL="0" indent="0">
              <a:buNone/>
            </a:pPr>
            <a:endParaRPr lang="en-GB" sz="1800" dirty="0"/>
          </a:p>
        </p:txBody>
      </p:sp>
    </p:spTree>
    <p:extLst>
      <p:ext uri="{BB962C8B-B14F-4D97-AF65-F5344CB8AC3E}">
        <p14:creationId xmlns:p14="http://schemas.microsoft.com/office/powerpoint/2010/main" val="441539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2"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Content Placeholder 2">
            <a:extLst>
              <a:ext uri="{FF2B5EF4-FFF2-40B4-BE49-F238E27FC236}">
                <a16:creationId xmlns:a16="http://schemas.microsoft.com/office/drawing/2014/main" id="{7ED4A9FA-854E-4959-98CF-73ABA7EA2774}"/>
              </a:ext>
            </a:extLst>
          </p:cNvPr>
          <p:cNvGraphicFramePr>
            <a:graphicFrameLocks noGrp="1"/>
          </p:cNvGraphicFramePr>
          <p:nvPr>
            <p:ph idx="1"/>
            <p:extLst>
              <p:ext uri="{D42A27DB-BD31-4B8C-83A1-F6EECF244321}">
                <p14:modId xmlns:p14="http://schemas.microsoft.com/office/powerpoint/2010/main" val="3021396830"/>
              </p:ext>
            </p:extLst>
          </p:nvPr>
        </p:nvGraphicFramePr>
        <p:xfrm>
          <a:off x="629854" y="1860604"/>
          <a:ext cx="10907490" cy="4094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066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E0CB0-B2C7-4459-B2F4-EF8DE720B156}"/>
              </a:ext>
            </a:extLst>
          </p:cNvPr>
          <p:cNvSpPr>
            <a:spLocks noGrp="1"/>
          </p:cNvSpPr>
          <p:nvPr>
            <p:ph type="title"/>
          </p:nvPr>
        </p:nvSpPr>
        <p:spPr>
          <a:xfrm>
            <a:off x="801098" y="1396289"/>
            <a:ext cx="5712824" cy="1325563"/>
          </a:xfrm>
        </p:spPr>
        <p:txBody>
          <a:bodyPr>
            <a:normAutofit/>
          </a:bodyPr>
          <a:lstStyle/>
          <a:p>
            <a:r>
              <a:rPr lang="en-GB"/>
              <a:t>Panda park</a:t>
            </a:r>
          </a:p>
        </p:txBody>
      </p:sp>
      <p:sp>
        <p:nvSpPr>
          <p:cNvPr id="3" name="Content Placeholder 2">
            <a:extLst>
              <a:ext uri="{FF2B5EF4-FFF2-40B4-BE49-F238E27FC236}">
                <a16:creationId xmlns:a16="http://schemas.microsoft.com/office/drawing/2014/main" id="{77EC613B-CE34-4F0C-9297-FE6EC9752E47}"/>
              </a:ext>
            </a:extLst>
          </p:cNvPr>
          <p:cNvSpPr>
            <a:spLocks noGrp="1"/>
          </p:cNvSpPr>
          <p:nvPr>
            <p:ph idx="1"/>
          </p:nvPr>
        </p:nvSpPr>
        <p:spPr>
          <a:xfrm>
            <a:off x="805543" y="2871982"/>
            <a:ext cx="4558309" cy="3181684"/>
          </a:xfrm>
        </p:spPr>
        <p:txBody>
          <a:bodyPr anchor="t">
            <a:normAutofit fontScale="92500" lnSpcReduction="10000"/>
          </a:bodyPr>
          <a:lstStyle/>
          <a:p>
            <a:pPr marL="0" indent="0">
              <a:buNone/>
            </a:pPr>
            <a:r>
              <a:rPr lang="en-GB" sz="1800" dirty="0"/>
              <a:t>We finally arrived at animal town and a panda greeted us at the entrance, everyone was confused</a:t>
            </a:r>
          </a:p>
          <a:p>
            <a:pPr marL="0" indent="0">
              <a:buNone/>
            </a:pPr>
            <a:r>
              <a:rPr lang="en-GB" sz="1800" dirty="0"/>
              <a:t>“ hey there kids.” </a:t>
            </a:r>
            <a:r>
              <a:rPr lang="en-GB" sz="1800"/>
              <a:t>said th</a:t>
            </a:r>
            <a:r>
              <a:rPr lang="en-GB" sz="1800" dirty="0"/>
              <a:t>e</a:t>
            </a:r>
            <a:r>
              <a:rPr lang="en-GB" sz="1800"/>
              <a:t> </a:t>
            </a:r>
            <a:r>
              <a:rPr lang="en-GB" sz="1800" dirty="0"/>
              <a:t>panda in excitement” I’m so glad you got are invite, come on everyone we have got a train to catch.”  everyone got on to the train and then they set off</a:t>
            </a:r>
          </a:p>
          <a:p>
            <a:pPr marL="0" indent="0">
              <a:buNone/>
            </a:pPr>
            <a:r>
              <a:rPr lang="en-GB" sz="1800" dirty="0"/>
              <a:t>“next stop panda park.” announced the panda. Everybody looked in amazement at the pandas playing in a park that was like no other. </a:t>
            </a:r>
          </a:p>
          <a:p>
            <a:pPr marL="0" indent="0">
              <a:buNone/>
            </a:pPr>
            <a:r>
              <a:rPr lang="en-GB" sz="1800" dirty="0"/>
              <a:t>“every body heads inside the train we are going to the next stop, GIRAFFE GYM.</a:t>
            </a:r>
          </a:p>
        </p:txBody>
      </p:sp>
      <p:sp>
        <p:nvSpPr>
          <p:cNvPr id="11" name="Oval 10">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5F2246-0558-4102-BB11-E36E7058A94B}"/>
              </a:ext>
            </a:extLst>
          </p:cNvPr>
          <p:cNvPicPr>
            <a:picLocks noChangeAspect="1"/>
          </p:cNvPicPr>
          <p:nvPr/>
        </p:nvPicPr>
        <p:blipFill rotWithShape="1">
          <a:blip r:embed="rId2"/>
          <a:srcRect l="20776" r="1728" b="5"/>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a:extLst>
              <a:ext uri="{FF2B5EF4-FFF2-40B4-BE49-F238E27FC236}">
                <a16:creationId xmlns:a16="http://schemas.microsoft.com/office/drawing/2014/main" id="{5C5A455D-52EF-4AD9-8F8E-5A2BCBECB01D}"/>
              </a:ext>
            </a:extLst>
          </p:cNvPr>
          <p:cNvPicPr>
            <a:picLocks noChangeAspect="1"/>
          </p:cNvPicPr>
          <p:nvPr/>
        </p:nvPicPr>
        <p:blipFill rotWithShape="1">
          <a:blip r:embed="rId3"/>
          <a:srcRect l="29670" r="16233" b="-1"/>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5" name="Freeform: Shape 14">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33FBDED-FC31-41A6-AB66-6BC71DD9AAF3}"/>
              </a:ext>
            </a:extLst>
          </p:cNvPr>
          <p:cNvPicPr>
            <a:picLocks noChangeAspect="1"/>
          </p:cNvPicPr>
          <p:nvPr/>
        </p:nvPicPr>
        <p:blipFill rotWithShape="1">
          <a:blip r:embed="rId4"/>
          <a:srcRect l="20140" r="13503" b="2"/>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366849047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49F5341-F0A6-41DD-9D0F-9D6A641E3EC2}"/>
              </a:ext>
            </a:extLst>
          </p:cNvPr>
          <p:cNvPicPr>
            <a:picLocks noChangeAspect="1"/>
          </p:cNvPicPr>
          <p:nvPr/>
        </p:nvPicPr>
        <p:blipFill rotWithShape="1">
          <a:blip r:embed="rId2"/>
          <a:srcRect l="5565" r="6438"/>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7" name="Picture 6">
            <a:extLst>
              <a:ext uri="{FF2B5EF4-FFF2-40B4-BE49-F238E27FC236}">
                <a16:creationId xmlns:a16="http://schemas.microsoft.com/office/drawing/2014/main" id="{57EAC152-9986-4529-B7F7-C9BD07918B24}"/>
              </a:ext>
            </a:extLst>
          </p:cNvPr>
          <p:cNvPicPr>
            <a:picLocks noChangeAspect="1"/>
          </p:cNvPicPr>
          <p:nvPr/>
        </p:nvPicPr>
        <p:blipFill rotWithShape="1">
          <a:blip r:embed="rId3"/>
          <a:srcRect l="4085"/>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5" name="Freeform: Shape 14">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A69F7C-9DF2-4FE1-88C9-17A1F1F350AF}"/>
              </a:ext>
            </a:extLst>
          </p:cNvPr>
          <p:cNvSpPr>
            <a:spLocks noGrp="1"/>
          </p:cNvSpPr>
          <p:nvPr>
            <p:ph type="title"/>
          </p:nvPr>
        </p:nvSpPr>
        <p:spPr>
          <a:xfrm>
            <a:off x="448056" y="681038"/>
            <a:ext cx="2804504" cy="1325563"/>
          </a:xfrm>
        </p:spPr>
        <p:txBody>
          <a:bodyPr anchor="ctr">
            <a:normAutofit/>
          </a:bodyPr>
          <a:lstStyle/>
          <a:p>
            <a:r>
              <a:rPr lang="en-GB" sz="2800"/>
              <a:t>Giraffe gym</a:t>
            </a:r>
          </a:p>
        </p:txBody>
      </p:sp>
      <p:sp>
        <p:nvSpPr>
          <p:cNvPr id="19" name="Rectangle 18">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3988E1D-EC2E-4AE2-AC52-87AAEB637B62}"/>
              </a:ext>
            </a:extLst>
          </p:cNvPr>
          <p:cNvSpPr>
            <a:spLocks noGrp="1"/>
          </p:cNvSpPr>
          <p:nvPr>
            <p:ph idx="1"/>
          </p:nvPr>
        </p:nvSpPr>
        <p:spPr>
          <a:xfrm>
            <a:off x="448056" y="2258171"/>
            <a:ext cx="2804504" cy="3918792"/>
          </a:xfrm>
        </p:spPr>
        <p:txBody>
          <a:bodyPr>
            <a:normAutofit/>
          </a:bodyPr>
          <a:lstStyle/>
          <a:p>
            <a:pPr marL="0" indent="0">
              <a:buNone/>
            </a:pPr>
            <a:r>
              <a:rPr lang="en-GB" sz="1800" dirty="0"/>
              <a:t>We made it to giraffe gym. Everyone (even the teachers) laughed when they saw giraffes on treadmills, the giraffes waved and everyone waved back. And then they moved on to the next stop, MONKEY MANSION.</a:t>
            </a:r>
          </a:p>
        </p:txBody>
      </p:sp>
    </p:spTree>
    <p:extLst>
      <p:ext uri="{BB962C8B-B14F-4D97-AF65-F5344CB8AC3E}">
        <p14:creationId xmlns:p14="http://schemas.microsoft.com/office/powerpoint/2010/main" val="1607359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E556D4-DD4F-4675-BB28-7009AA8912EA}"/>
              </a:ext>
            </a:extLst>
          </p:cNvPr>
          <p:cNvPicPr>
            <a:picLocks noChangeAspect="1"/>
          </p:cNvPicPr>
          <p:nvPr/>
        </p:nvPicPr>
        <p:blipFill rotWithShape="1">
          <a:blip r:embed="rId2"/>
          <a:srcRect t="4585" b="11146"/>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2EF754-4057-43F3-BFEB-89E7CA0866AD}"/>
              </a:ext>
            </a:extLst>
          </p:cNvPr>
          <p:cNvSpPr>
            <a:spLocks noGrp="1"/>
          </p:cNvSpPr>
          <p:nvPr>
            <p:ph type="title"/>
          </p:nvPr>
        </p:nvSpPr>
        <p:spPr>
          <a:xfrm>
            <a:off x="750242" y="632990"/>
            <a:ext cx="4062643" cy="1043409"/>
          </a:xfrm>
        </p:spPr>
        <p:txBody>
          <a:bodyPr>
            <a:normAutofit/>
          </a:bodyPr>
          <a:lstStyle/>
          <a:p>
            <a:r>
              <a:rPr lang="en-GB" sz="3600"/>
              <a:t>Monkey mansion</a:t>
            </a:r>
          </a:p>
        </p:txBody>
      </p:sp>
      <p:sp>
        <p:nvSpPr>
          <p:cNvPr id="3" name="Content Placeholder 2">
            <a:extLst>
              <a:ext uri="{FF2B5EF4-FFF2-40B4-BE49-F238E27FC236}">
                <a16:creationId xmlns:a16="http://schemas.microsoft.com/office/drawing/2014/main" id="{6C7566AD-3093-4829-BD86-9C4376ADB9F5}"/>
              </a:ext>
            </a:extLst>
          </p:cNvPr>
          <p:cNvSpPr>
            <a:spLocks noGrp="1"/>
          </p:cNvSpPr>
          <p:nvPr>
            <p:ph idx="1"/>
          </p:nvPr>
        </p:nvSpPr>
        <p:spPr>
          <a:xfrm>
            <a:off x="520242" y="1774372"/>
            <a:ext cx="4062642" cy="2754086"/>
          </a:xfrm>
        </p:spPr>
        <p:txBody>
          <a:bodyPr anchor="t">
            <a:normAutofit/>
          </a:bodyPr>
          <a:lstStyle/>
          <a:p>
            <a:pPr marL="0" indent="0">
              <a:buNone/>
            </a:pPr>
            <a:r>
              <a:rPr lang="en-GB" sz="1800"/>
              <a:t>We arrived at monkey mansion and it was massive but this time we could actual go in side. There was lots of lose monkeys claiming, swinging, playing and we got to feed them it was my second favourite I will tell you my favourite on when we get there. And the next stop was my favourite place of the town ,DOLPHIN DECK.  </a:t>
            </a:r>
          </a:p>
        </p:txBody>
      </p:sp>
    </p:spTree>
    <p:extLst>
      <p:ext uri="{BB962C8B-B14F-4D97-AF65-F5344CB8AC3E}">
        <p14:creationId xmlns:p14="http://schemas.microsoft.com/office/powerpoint/2010/main" val="651516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36992-2B2B-4C30-9AC3-FD9FE4B5556B}"/>
              </a:ext>
            </a:extLst>
          </p:cNvPr>
          <p:cNvPicPr>
            <a:picLocks noChangeAspect="1"/>
          </p:cNvPicPr>
          <p:nvPr/>
        </p:nvPicPr>
        <p:blipFill rotWithShape="1">
          <a:blip r:embed="rId2"/>
          <a:srcRect b="5858"/>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986E0F6-6414-4D7D-B874-636C0C05A372}"/>
              </a:ext>
            </a:extLst>
          </p:cNvPr>
          <p:cNvSpPr>
            <a:spLocks noGrp="1"/>
          </p:cNvSpPr>
          <p:nvPr>
            <p:ph type="title"/>
          </p:nvPr>
        </p:nvSpPr>
        <p:spPr>
          <a:xfrm>
            <a:off x="709448" y="1913950"/>
            <a:ext cx="4204137" cy="1342754"/>
          </a:xfrm>
        </p:spPr>
        <p:txBody>
          <a:bodyPr>
            <a:normAutofit/>
          </a:bodyPr>
          <a:lstStyle/>
          <a:p>
            <a:pPr algn="ctr"/>
            <a:r>
              <a:rPr lang="en-GB" sz="3600"/>
              <a:t>DOLPHIN DECK</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5A05DDC-F0A6-4AD3-9216-84E2DB32655C}"/>
              </a:ext>
            </a:extLst>
          </p:cNvPr>
          <p:cNvSpPr>
            <a:spLocks noGrp="1"/>
          </p:cNvSpPr>
          <p:nvPr>
            <p:ph idx="1"/>
          </p:nvPr>
        </p:nvSpPr>
        <p:spPr>
          <a:xfrm>
            <a:off x="525516" y="3417573"/>
            <a:ext cx="4593021" cy="2619839"/>
          </a:xfrm>
        </p:spPr>
        <p:txBody>
          <a:bodyPr anchor="ctr">
            <a:normAutofit/>
          </a:bodyPr>
          <a:lstStyle/>
          <a:p>
            <a:pPr marL="0" indent="0">
              <a:buNone/>
            </a:pPr>
            <a:r>
              <a:rPr lang="en-GB" sz="1800" dirty="0"/>
              <a:t>After 10 minutes we made it to dolphin deck there were dolphins standing on their tails on the water it was amazing I loved it so much I wish I could be one it looked so fun and we got to swim with them. Then we got dried and went to the next stop, PARROT PARADISE .</a:t>
            </a:r>
          </a:p>
        </p:txBody>
      </p:sp>
    </p:spTree>
    <p:extLst>
      <p:ext uri="{BB962C8B-B14F-4D97-AF65-F5344CB8AC3E}">
        <p14:creationId xmlns:p14="http://schemas.microsoft.com/office/powerpoint/2010/main" val="4108682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88A343-78B8-4548-BA0C-1D3F17CA4C2A}"/>
              </a:ext>
            </a:extLst>
          </p:cNvPr>
          <p:cNvPicPr>
            <a:picLocks noChangeAspect="1"/>
          </p:cNvPicPr>
          <p:nvPr/>
        </p:nvPicPr>
        <p:blipFill rotWithShape="1">
          <a:blip r:embed="rId2"/>
          <a:srcRect l="2968" r="8143"/>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03B7EF3-7205-476A-8550-BD6DB7DA26DD}"/>
              </a:ext>
            </a:extLst>
          </p:cNvPr>
          <p:cNvSpPr>
            <a:spLocks noGrp="1"/>
          </p:cNvSpPr>
          <p:nvPr>
            <p:ph type="title"/>
          </p:nvPr>
        </p:nvSpPr>
        <p:spPr>
          <a:xfrm>
            <a:off x="709448" y="1913950"/>
            <a:ext cx="4204137" cy="1342754"/>
          </a:xfrm>
        </p:spPr>
        <p:txBody>
          <a:bodyPr>
            <a:normAutofit/>
          </a:bodyPr>
          <a:lstStyle/>
          <a:p>
            <a:pPr algn="ctr"/>
            <a:r>
              <a:rPr lang="en-GB" sz="3600"/>
              <a:t>Parrot paradise </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762013D-E842-4AA6-ADF1-06C7A40F06F7}"/>
              </a:ext>
            </a:extLst>
          </p:cNvPr>
          <p:cNvSpPr>
            <a:spLocks noGrp="1"/>
          </p:cNvSpPr>
          <p:nvPr>
            <p:ph idx="1"/>
          </p:nvPr>
        </p:nvSpPr>
        <p:spPr>
          <a:xfrm>
            <a:off x="525516" y="3417573"/>
            <a:ext cx="4593021" cy="2619839"/>
          </a:xfrm>
        </p:spPr>
        <p:txBody>
          <a:bodyPr anchor="ctr">
            <a:normAutofit/>
          </a:bodyPr>
          <a:lstStyle/>
          <a:p>
            <a:pPr marL="0" indent="0">
              <a:buNone/>
            </a:pPr>
            <a:r>
              <a:rPr lang="en-GB" sz="1800"/>
              <a:t> parrot paradise was so colourful, everyone loved it and we got to holed some of the parrots on are hands it was amazing. So then we went to, LAMA LAKE.</a:t>
            </a:r>
          </a:p>
        </p:txBody>
      </p:sp>
    </p:spTree>
    <p:extLst>
      <p:ext uri="{BB962C8B-B14F-4D97-AF65-F5344CB8AC3E}">
        <p14:creationId xmlns:p14="http://schemas.microsoft.com/office/powerpoint/2010/main" val="1346643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2483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6134E6-2179-4677-A98A-A5796E727919}"/>
              </a:ext>
            </a:extLst>
          </p:cNvPr>
          <p:cNvSpPr>
            <a:spLocks noGrp="1"/>
          </p:cNvSpPr>
          <p:nvPr>
            <p:ph type="title"/>
          </p:nvPr>
        </p:nvSpPr>
        <p:spPr>
          <a:xfrm>
            <a:off x="524256" y="491260"/>
            <a:ext cx="6594189" cy="1625210"/>
          </a:xfrm>
        </p:spPr>
        <p:txBody>
          <a:bodyPr>
            <a:normAutofit/>
          </a:bodyPr>
          <a:lstStyle/>
          <a:p>
            <a:r>
              <a:rPr lang="en-GB">
                <a:solidFill>
                  <a:srgbClr val="FFFFFF"/>
                </a:solidFill>
              </a:rPr>
              <a:t>Lama lake</a:t>
            </a:r>
          </a:p>
        </p:txBody>
      </p:sp>
      <p:pic>
        <p:nvPicPr>
          <p:cNvPr id="4" name="Picture 3">
            <a:extLst>
              <a:ext uri="{FF2B5EF4-FFF2-40B4-BE49-F238E27FC236}">
                <a16:creationId xmlns:a16="http://schemas.microsoft.com/office/drawing/2014/main" id="{63F6BFF0-F9D0-474B-90D0-1B840500C8C2}"/>
              </a:ext>
            </a:extLst>
          </p:cNvPr>
          <p:cNvPicPr>
            <a:picLocks noChangeAspect="1"/>
          </p:cNvPicPr>
          <p:nvPr/>
        </p:nvPicPr>
        <p:blipFill rotWithShape="1">
          <a:blip r:embed="rId2"/>
          <a:srcRect t="13071" r="1" b="1"/>
          <a:stretch/>
        </p:blipFill>
        <p:spPr>
          <a:xfrm>
            <a:off x="327547" y="2454903"/>
            <a:ext cx="7058306"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A62117-1BB5-479B-8E56-FE77EEA50594}"/>
              </a:ext>
            </a:extLst>
          </p:cNvPr>
          <p:cNvSpPr>
            <a:spLocks noGrp="1"/>
          </p:cNvSpPr>
          <p:nvPr>
            <p:ph idx="1"/>
          </p:nvPr>
        </p:nvSpPr>
        <p:spPr>
          <a:xfrm>
            <a:off x="8029319" y="917725"/>
            <a:ext cx="3424739" cy="4852362"/>
          </a:xfrm>
        </p:spPr>
        <p:txBody>
          <a:bodyPr anchor="ctr">
            <a:normAutofit/>
          </a:bodyPr>
          <a:lstStyle/>
          <a:p>
            <a:pPr marL="0" indent="0">
              <a:buNone/>
            </a:pPr>
            <a:r>
              <a:rPr lang="en-GB" sz="2000" dirty="0">
                <a:solidFill>
                  <a:srgbClr val="FFFFFF"/>
                </a:solidFill>
              </a:rPr>
              <a:t>When we got there it turned to 20 degrees and every one was sweating it was that hot. All the lamas looked so soft and they were and when we feed them they would lick your hand and it tickled and I loved it.</a:t>
            </a:r>
          </a:p>
          <a:p>
            <a:pPr marL="0" indent="0">
              <a:buNone/>
            </a:pPr>
            <a:r>
              <a:rPr lang="en-GB" sz="2000" dirty="0">
                <a:solidFill>
                  <a:srgbClr val="FFFFFF"/>
                </a:solidFill>
              </a:rPr>
              <a:t>“next stop LUNCH.” </a:t>
            </a:r>
          </a:p>
          <a:p>
            <a:pPr marL="0" indent="0">
              <a:buNone/>
            </a:pPr>
            <a:endParaRPr lang="en-GB" sz="2000" dirty="0">
              <a:solidFill>
                <a:srgbClr val="FFFFFF"/>
              </a:solidFill>
            </a:endParaRPr>
          </a:p>
        </p:txBody>
      </p:sp>
    </p:spTree>
    <p:extLst>
      <p:ext uri="{BB962C8B-B14F-4D97-AF65-F5344CB8AC3E}">
        <p14:creationId xmlns:p14="http://schemas.microsoft.com/office/powerpoint/2010/main" val="3197966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FEE445-C2E6-4B4C-AC37-66106515CEBD}"/>
              </a:ext>
            </a:extLst>
          </p:cNvPr>
          <p:cNvPicPr>
            <a:picLocks noChangeAspect="1"/>
          </p:cNvPicPr>
          <p:nvPr/>
        </p:nvPicPr>
        <p:blipFill rotWithShape="1">
          <a:blip r:embed="rId2"/>
          <a:srcRect t="22948" r="9091" b="8870"/>
          <a:stretch/>
        </p:blipFill>
        <p:spPr>
          <a:xfrm>
            <a:off x="-1" y="-26494"/>
            <a:ext cx="1219200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45DA346-9EAC-4D78-B5B8-ABE341917E35}"/>
              </a:ext>
            </a:extLst>
          </p:cNvPr>
          <p:cNvSpPr txBox="1"/>
          <p:nvPr/>
        </p:nvSpPr>
        <p:spPr>
          <a:xfrm>
            <a:off x="750242" y="632990"/>
            <a:ext cx="4062643"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latin typeface="+mj-lt"/>
                <a:ea typeface="+mj-ea"/>
                <a:cs typeface="+mj-cs"/>
              </a:rPr>
              <a:t>Lunch time</a:t>
            </a:r>
            <a:endParaRPr lang="en-US" sz="3600">
              <a:latin typeface="+mj-lt"/>
              <a:ea typeface="+mj-ea"/>
              <a:cs typeface="+mj-cs"/>
            </a:endParaRPr>
          </a:p>
        </p:txBody>
      </p:sp>
      <p:sp>
        <p:nvSpPr>
          <p:cNvPr id="3" name="Content Placeholder 2">
            <a:extLst>
              <a:ext uri="{FF2B5EF4-FFF2-40B4-BE49-F238E27FC236}">
                <a16:creationId xmlns:a16="http://schemas.microsoft.com/office/drawing/2014/main" id="{67D48F38-9D2D-47BD-9DEA-DE9CAE4678A0}"/>
              </a:ext>
            </a:extLst>
          </p:cNvPr>
          <p:cNvSpPr>
            <a:spLocks noGrp="1"/>
          </p:cNvSpPr>
          <p:nvPr>
            <p:ph idx="1"/>
          </p:nvPr>
        </p:nvSpPr>
        <p:spPr>
          <a:xfrm>
            <a:off x="520242" y="1774372"/>
            <a:ext cx="4062642" cy="2754086"/>
          </a:xfrm>
        </p:spPr>
        <p:txBody>
          <a:bodyPr vert="horz" lIns="91440" tIns="45720" rIns="91440" bIns="45720" rtlCol="0" anchor="t">
            <a:normAutofit/>
          </a:bodyPr>
          <a:lstStyle/>
          <a:p>
            <a:pPr marL="0" indent="0">
              <a:buNone/>
            </a:pPr>
            <a:r>
              <a:rPr lang="en-US" sz="1800" dirty="0"/>
              <a:t>It was finally lunch everybody was hungry from all the animals they visited. I had a healthy lunch, I had: turkey sandwich, fruit salad, an aloe Vera drink and some maltloaf. It was really nice were we eat. Then we went to ,POLAR PEAK.</a:t>
            </a:r>
          </a:p>
        </p:txBody>
      </p:sp>
    </p:spTree>
    <p:extLst>
      <p:ext uri="{BB962C8B-B14F-4D97-AF65-F5344CB8AC3E}">
        <p14:creationId xmlns:p14="http://schemas.microsoft.com/office/powerpoint/2010/main" val="3465190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7D96239-FBEC-485C-A31F-6E996B1694F4}"/>
              </a:ext>
            </a:extLst>
          </p:cNvPr>
          <p:cNvSpPr>
            <a:spLocks noGrp="1"/>
          </p:cNvSpPr>
          <p:nvPr>
            <p:ph type="title"/>
          </p:nvPr>
        </p:nvSpPr>
        <p:spPr>
          <a:xfrm>
            <a:off x="1047280" y="759805"/>
            <a:ext cx="10306520" cy="1325563"/>
          </a:xfrm>
        </p:spPr>
        <p:txBody>
          <a:bodyPr>
            <a:normAutofit/>
          </a:bodyPr>
          <a:lstStyle/>
          <a:p>
            <a:r>
              <a:rPr lang="en-GB" sz="4000">
                <a:solidFill>
                  <a:srgbClr val="FFFFFF"/>
                </a:solidFill>
              </a:rPr>
              <a:t>POLAR PEAK</a:t>
            </a:r>
          </a:p>
        </p:txBody>
      </p:sp>
      <p:sp>
        <p:nvSpPr>
          <p:cNvPr id="3" name="Content Placeholder 2">
            <a:extLst>
              <a:ext uri="{FF2B5EF4-FFF2-40B4-BE49-F238E27FC236}">
                <a16:creationId xmlns:a16="http://schemas.microsoft.com/office/drawing/2014/main" id="{9E1FC187-3963-4CE5-87EC-BFCDA7E8AD21}"/>
              </a:ext>
            </a:extLst>
          </p:cNvPr>
          <p:cNvSpPr>
            <a:spLocks noGrp="1"/>
          </p:cNvSpPr>
          <p:nvPr>
            <p:ph idx="1"/>
          </p:nvPr>
        </p:nvSpPr>
        <p:spPr>
          <a:xfrm>
            <a:off x="1424904" y="2494450"/>
            <a:ext cx="4053545" cy="3563159"/>
          </a:xfrm>
        </p:spPr>
        <p:txBody>
          <a:bodyPr>
            <a:normAutofit/>
          </a:bodyPr>
          <a:lstStyle/>
          <a:p>
            <a:pPr marL="0" indent="0">
              <a:buNone/>
            </a:pPr>
            <a:r>
              <a:rPr lang="en-GB" sz="2400" dirty="0"/>
              <a:t>When we arrived at polar peak the baby polar bears were so cute when they swam and I know this is dangerous but we got to swim with the polar bears. Then we went to, LEMUR LAND. </a:t>
            </a:r>
          </a:p>
        </p:txBody>
      </p:sp>
      <p:pic>
        <p:nvPicPr>
          <p:cNvPr id="4" name="Picture 3">
            <a:extLst>
              <a:ext uri="{FF2B5EF4-FFF2-40B4-BE49-F238E27FC236}">
                <a16:creationId xmlns:a16="http://schemas.microsoft.com/office/drawing/2014/main" id="{945E174A-ECDA-4115-8125-383E2B40471F}"/>
              </a:ext>
            </a:extLst>
          </p:cNvPr>
          <p:cNvPicPr>
            <a:picLocks noChangeAspect="1"/>
          </p:cNvPicPr>
          <p:nvPr/>
        </p:nvPicPr>
        <p:blipFill rotWithShape="1">
          <a:blip r:embed="rId2"/>
          <a:srcRect l="11388"/>
          <a:stretch/>
        </p:blipFill>
        <p:spPr>
          <a:xfrm>
            <a:off x="6098892" y="2492376"/>
            <a:ext cx="4802404" cy="3563372"/>
          </a:xfrm>
          <a:prstGeom prst="rect">
            <a:avLst/>
          </a:prstGeom>
        </p:spPr>
      </p:pic>
    </p:spTree>
    <p:extLst>
      <p:ext uri="{BB962C8B-B14F-4D97-AF65-F5344CB8AC3E}">
        <p14:creationId xmlns:p14="http://schemas.microsoft.com/office/powerpoint/2010/main" val="3921804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528864AE767A478DDFA6100F5C2BA9" ma:contentTypeVersion="12" ma:contentTypeDescription="Create a new document." ma:contentTypeScope="" ma:versionID="e7a95afb99c85b07ae4147dfde9d0153">
  <xsd:schema xmlns:xsd="http://www.w3.org/2001/XMLSchema" xmlns:xs="http://www.w3.org/2001/XMLSchema" xmlns:p="http://schemas.microsoft.com/office/2006/metadata/properties" xmlns:ns3="b56b6b02-0e0b-40af-bd83-7eb1a2696b01" xmlns:ns4="02f92ce5-76bc-446a-bf53-370a5d100868" targetNamespace="http://schemas.microsoft.com/office/2006/metadata/properties" ma:root="true" ma:fieldsID="d76882df960534ea7ba02371ae3336bf" ns3:_="" ns4:_="">
    <xsd:import namespace="b56b6b02-0e0b-40af-bd83-7eb1a2696b01"/>
    <xsd:import namespace="02f92ce5-76bc-446a-bf53-370a5d10086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6b6b02-0e0b-40af-bd83-7eb1a2696b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f92ce5-76bc-446a-bf53-370a5d10086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7CC9B3-B480-41DC-96A4-F69967AB5D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6b6b02-0e0b-40af-bd83-7eb1a2696b01"/>
    <ds:schemaRef ds:uri="02f92ce5-76bc-446a-bf53-370a5d1008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E5AD65-16FB-408F-875F-EAF756168C70}">
  <ds:schemaRefs>
    <ds:schemaRef ds:uri="http://schemas.microsoft.com/office/2006/documentManagement/types"/>
    <ds:schemaRef ds:uri="http://www.w3.org/XML/1998/namespace"/>
    <ds:schemaRef ds:uri="http://purl.org/dc/dcmitype/"/>
    <ds:schemaRef ds:uri="http://schemas.openxmlformats.org/package/2006/metadata/core-properties"/>
    <ds:schemaRef ds:uri="http://schemas.microsoft.com/office/2006/metadata/properties"/>
    <ds:schemaRef ds:uri="http://purl.org/dc/elements/1.1/"/>
    <ds:schemaRef ds:uri="http://purl.org/dc/terms/"/>
    <ds:schemaRef ds:uri="http://schemas.microsoft.com/office/infopath/2007/PartnerControls"/>
    <ds:schemaRef ds:uri="02f92ce5-76bc-446a-bf53-370a5d100868"/>
    <ds:schemaRef ds:uri="b56b6b02-0e0b-40af-bd83-7eb1a2696b01"/>
  </ds:schemaRefs>
</ds:datastoreItem>
</file>

<file path=customXml/itemProps3.xml><?xml version="1.0" encoding="utf-8"?>
<ds:datastoreItem xmlns:ds="http://schemas.openxmlformats.org/officeDocument/2006/customXml" ds:itemID="{4E870258-E308-416B-9445-739EA05C31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TotalTime>
  <Words>657</Words>
  <Application>Microsoft Office PowerPoint</Application>
  <PresentationFormat>Widescreen</PresentationFormat>
  <Paragraphs>31</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My visit to animal town</vt:lpstr>
      <vt:lpstr>Panda park</vt:lpstr>
      <vt:lpstr>Giraffe gym</vt:lpstr>
      <vt:lpstr>Monkey mansion</vt:lpstr>
      <vt:lpstr>DOLPHIN DECK</vt:lpstr>
      <vt:lpstr>Parrot paradise </vt:lpstr>
      <vt:lpstr>Lama lake</vt:lpstr>
      <vt:lpstr>PowerPoint Presentation</vt:lpstr>
      <vt:lpstr>POLAR PEAK</vt:lpstr>
      <vt:lpstr>LEMUR LAND</vt:lpstr>
      <vt:lpstr>Rino rock</vt:lpstr>
      <vt:lpstr>Vulture valley </vt:lpstr>
      <vt:lpstr>Hyena house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visit to animal town</dc:title>
  <dc:creator>Hazel</dc:creator>
  <cp:lastModifiedBy>Stuart Robinson</cp:lastModifiedBy>
  <cp:revision>2</cp:revision>
  <dcterms:created xsi:type="dcterms:W3CDTF">2020-05-22T11:17:41Z</dcterms:created>
  <dcterms:modified xsi:type="dcterms:W3CDTF">2020-06-17T07:00:29Z</dcterms:modified>
</cp:coreProperties>
</file>